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29"/>
  </p:notesMasterIdLst>
  <p:handoutMasterIdLst>
    <p:handoutMasterId r:id="rId30"/>
  </p:handoutMasterIdLst>
  <p:sldIdLst>
    <p:sldId id="410" r:id="rId5"/>
    <p:sldId id="598" r:id="rId6"/>
    <p:sldId id="611" r:id="rId7"/>
    <p:sldId id="629" r:id="rId8"/>
    <p:sldId id="601" r:id="rId9"/>
    <p:sldId id="581" r:id="rId10"/>
    <p:sldId id="599" r:id="rId11"/>
    <p:sldId id="628" r:id="rId12"/>
    <p:sldId id="624" r:id="rId13"/>
    <p:sldId id="625" r:id="rId14"/>
    <p:sldId id="566" r:id="rId15"/>
    <p:sldId id="602" r:id="rId16"/>
    <p:sldId id="603" r:id="rId17"/>
    <p:sldId id="604" r:id="rId18"/>
    <p:sldId id="618" r:id="rId19"/>
    <p:sldId id="622" r:id="rId20"/>
    <p:sldId id="465" r:id="rId21"/>
    <p:sldId id="504" r:id="rId22"/>
    <p:sldId id="505" r:id="rId23"/>
    <p:sldId id="584" r:id="rId24"/>
    <p:sldId id="485" r:id="rId25"/>
    <p:sldId id="600" r:id="rId26"/>
    <p:sldId id="627" r:id="rId27"/>
    <p:sldId id="626" r:id="rId28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493B54-AB55-4867-97C0-FA25EB886842}" v="174" dt="2025-05-19T18:25:34.913"/>
  </p1510:revLst>
</p1510:revInfo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50" autoAdjust="0"/>
    <p:restoredTop sz="93447" autoAdjust="0"/>
  </p:normalViewPr>
  <p:slideViewPr>
    <p:cSldViewPr snapToGrid="0">
      <p:cViewPr varScale="1">
        <p:scale>
          <a:sx n="60" d="100"/>
          <a:sy n="60" d="100"/>
        </p:scale>
        <p:origin x="816" y="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jorie Nakama" userId="96502ef3-5988-44f3-a8bb-e11b1b831af3" providerId="ADAL" clId="{A1493B54-AB55-4867-97C0-FA25EB886842}"/>
    <pc:docChg chg="undo custSel addSld delSld modSld sldOrd">
      <pc:chgData name="Marjorie Nakama" userId="96502ef3-5988-44f3-a8bb-e11b1b831af3" providerId="ADAL" clId="{A1493B54-AB55-4867-97C0-FA25EB886842}" dt="2025-05-19T18:25:34.913" v="284" actId="20577"/>
      <pc:docMkLst>
        <pc:docMk/>
      </pc:docMkLst>
      <pc:sldChg chg="addSp delSp modSp mod">
        <pc:chgData name="Marjorie Nakama" userId="96502ef3-5988-44f3-a8bb-e11b1b831af3" providerId="ADAL" clId="{A1493B54-AB55-4867-97C0-FA25EB886842}" dt="2025-05-19T17:17:08.691" v="192" actId="478"/>
        <pc:sldMkLst>
          <pc:docMk/>
          <pc:sldMk cId="2782015847" sldId="465"/>
        </pc:sldMkLst>
        <pc:spChg chg="add mod">
          <ac:chgData name="Marjorie Nakama" userId="96502ef3-5988-44f3-a8bb-e11b1b831af3" providerId="ADAL" clId="{A1493B54-AB55-4867-97C0-FA25EB886842}" dt="2025-05-19T17:17:03.868" v="191" actId="20577"/>
          <ac:spMkLst>
            <pc:docMk/>
            <pc:sldMk cId="2782015847" sldId="465"/>
            <ac:spMk id="4" creationId="{C3D137B0-BAE3-1200-30C5-BA3B6CFBC426}"/>
          </ac:spMkLst>
        </pc:spChg>
        <pc:spChg chg="del">
          <ac:chgData name="Marjorie Nakama" userId="96502ef3-5988-44f3-a8bb-e11b1b831af3" providerId="ADAL" clId="{A1493B54-AB55-4867-97C0-FA25EB886842}" dt="2025-05-19T17:17:08.691" v="192" actId="478"/>
          <ac:spMkLst>
            <pc:docMk/>
            <pc:sldMk cId="2782015847" sldId="465"/>
            <ac:spMk id="29" creationId="{993B3C20-7F3F-EA29-EECE-11601F442656}"/>
          </ac:spMkLst>
        </pc:spChg>
      </pc:sldChg>
      <pc:sldChg chg="addSp modSp mod ord">
        <pc:chgData name="Marjorie Nakama" userId="96502ef3-5988-44f3-a8bb-e11b1b831af3" providerId="ADAL" clId="{A1493B54-AB55-4867-97C0-FA25EB886842}" dt="2025-05-19T18:06:13.176" v="239" actId="1036"/>
        <pc:sldMkLst>
          <pc:docMk/>
          <pc:sldMk cId="1667602703" sldId="566"/>
        </pc:sldMkLst>
        <pc:spChg chg="mod">
          <ac:chgData name="Marjorie Nakama" userId="96502ef3-5988-44f3-a8bb-e11b1b831af3" providerId="ADAL" clId="{A1493B54-AB55-4867-97C0-FA25EB886842}" dt="2025-05-19T18:06:13.176" v="239" actId="1036"/>
          <ac:spMkLst>
            <pc:docMk/>
            <pc:sldMk cId="1667602703" sldId="566"/>
            <ac:spMk id="2" creationId="{409BEC3D-BAC8-7D9D-9713-58DD9D59ACE1}"/>
          </ac:spMkLst>
        </pc:spChg>
        <pc:spChg chg="mod">
          <ac:chgData name="Marjorie Nakama" userId="96502ef3-5988-44f3-a8bb-e11b1b831af3" providerId="ADAL" clId="{A1493B54-AB55-4867-97C0-FA25EB886842}" dt="2025-05-19T18:06:13.176" v="239" actId="1036"/>
          <ac:spMkLst>
            <pc:docMk/>
            <pc:sldMk cId="1667602703" sldId="566"/>
            <ac:spMk id="3" creationId="{F274F20A-B519-2A28-FB52-F655BF0498EA}"/>
          </ac:spMkLst>
        </pc:spChg>
        <pc:spChg chg="add mod">
          <ac:chgData name="Marjorie Nakama" userId="96502ef3-5988-44f3-a8bb-e11b1b831af3" providerId="ADAL" clId="{A1493B54-AB55-4867-97C0-FA25EB886842}" dt="2025-05-19T18:06:07.655" v="225"/>
          <ac:spMkLst>
            <pc:docMk/>
            <pc:sldMk cId="1667602703" sldId="566"/>
            <ac:spMk id="4" creationId="{DEA18EE0-5ED4-FCED-4BBF-9F1AB15CDC63}"/>
          </ac:spMkLst>
        </pc:spChg>
        <pc:spChg chg="mod">
          <ac:chgData name="Marjorie Nakama" userId="96502ef3-5988-44f3-a8bb-e11b1b831af3" providerId="ADAL" clId="{A1493B54-AB55-4867-97C0-FA25EB886842}" dt="2025-05-19T18:06:13.176" v="239" actId="1036"/>
          <ac:spMkLst>
            <pc:docMk/>
            <pc:sldMk cId="1667602703" sldId="566"/>
            <ac:spMk id="29" creationId="{993B3C20-7F3F-EA29-EECE-11601F442656}"/>
          </ac:spMkLst>
        </pc:spChg>
        <pc:picChg chg="mod">
          <ac:chgData name="Marjorie Nakama" userId="96502ef3-5988-44f3-a8bb-e11b1b831af3" providerId="ADAL" clId="{A1493B54-AB55-4867-97C0-FA25EB886842}" dt="2025-05-19T18:06:13.176" v="239" actId="1036"/>
          <ac:picMkLst>
            <pc:docMk/>
            <pc:sldMk cId="1667602703" sldId="566"/>
            <ac:picMk id="7" creationId="{E8F29DE6-234E-9FCD-1815-067671D58000}"/>
          </ac:picMkLst>
        </pc:picChg>
      </pc:sldChg>
      <pc:sldChg chg="modSp mod ord">
        <pc:chgData name="Marjorie Nakama" userId="96502ef3-5988-44f3-a8bb-e11b1b831af3" providerId="ADAL" clId="{A1493B54-AB55-4867-97C0-FA25EB886842}" dt="2025-05-19T17:17:32.311" v="194" actId="20577"/>
        <pc:sldMkLst>
          <pc:docMk/>
          <pc:sldMk cId="1235202656" sldId="600"/>
        </pc:sldMkLst>
        <pc:spChg chg="mod">
          <ac:chgData name="Marjorie Nakama" userId="96502ef3-5988-44f3-a8bb-e11b1b831af3" providerId="ADAL" clId="{A1493B54-AB55-4867-97C0-FA25EB886842}" dt="2025-05-19T17:17:32.311" v="194" actId="20577"/>
          <ac:spMkLst>
            <pc:docMk/>
            <pc:sldMk cId="1235202656" sldId="600"/>
            <ac:spMk id="3" creationId="{08A2744E-07F6-B975-36C4-E21684F56259}"/>
          </ac:spMkLst>
        </pc:spChg>
      </pc:sldChg>
      <pc:sldChg chg="modSp mod ord">
        <pc:chgData name="Marjorie Nakama" userId="96502ef3-5988-44f3-a8bb-e11b1b831af3" providerId="ADAL" clId="{A1493B54-AB55-4867-97C0-FA25EB886842}" dt="2025-05-19T17:16:02.785" v="170" actId="20577"/>
        <pc:sldMkLst>
          <pc:docMk/>
          <pc:sldMk cId="888511004" sldId="602"/>
        </pc:sldMkLst>
        <pc:spChg chg="mod">
          <ac:chgData name="Marjorie Nakama" userId="96502ef3-5988-44f3-a8bb-e11b1b831af3" providerId="ADAL" clId="{A1493B54-AB55-4867-97C0-FA25EB886842}" dt="2025-05-19T17:16:02.785" v="170" actId="20577"/>
          <ac:spMkLst>
            <pc:docMk/>
            <pc:sldMk cId="888511004" sldId="602"/>
            <ac:spMk id="2" creationId="{A7320C0A-4788-4835-00AF-D40DD3B21A2F}"/>
          </ac:spMkLst>
        </pc:spChg>
      </pc:sldChg>
      <pc:sldChg chg="modSp mod">
        <pc:chgData name="Marjorie Nakama" userId="96502ef3-5988-44f3-a8bb-e11b1b831af3" providerId="ADAL" clId="{A1493B54-AB55-4867-97C0-FA25EB886842}" dt="2025-05-19T18:06:24.164" v="241" actId="20577"/>
        <pc:sldMkLst>
          <pc:docMk/>
          <pc:sldMk cId="2266862496" sldId="603"/>
        </pc:sldMkLst>
        <pc:spChg chg="mod">
          <ac:chgData name="Marjorie Nakama" userId="96502ef3-5988-44f3-a8bb-e11b1b831af3" providerId="ADAL" clId="{A1493B54-AB55-4867-97C0-FA25EB886842}" dt="2025-05-19T18:06:24.164" v="241" actId="20577"/>
          <ac:spMkLst>
            <pc:docMk/>
            <pc:sldMk cId="2266862496" sldId="603"/>
            <ac:spMk id="2" creationId="{A7320C0A-4788-4835-00AF-D40DD3B21A2F}"/>
          </ac:spMkLst>
        </pc:spChg>
      </pc:sldChg>
      <pc:sldChg chg="modSp mod">
        <pc:chgData name="Marjorie Nakama" userId="96502ef3-5988-44f3-a8bb-e11b1b831af3" providerId="ADAL" clId="{A1493B54-AB55-4867-97C0-FA25EB886842}" dt="2025-05-19T17:16:37.261" v="172" actId="20577"/>
        <pc:sldMkLst>
          <pc:docMk/>
          <pc:sldMk cId="1941070116" sldId="604"/>
        </pc:sldMkLst>
        <pc:spChg chg="mod">
          <ac:chgData name="Marjorie Nakama" userId="96502ef3-5988-44f3-a8bb-e11b1b831af3" providerId="ADAL" clId="{A1493B54-AB55-4867-97C0-FA25EB886842}" dt="2025-05-19T17:16:37.261" v="172" actId="20577"/>
          <ac:spMkLst>
            <pc:docMk/>
            <pc:sldMk cId="1941070116" sldId="604"/>
            <ac:spMk id="2" creationId="{A7320C0A-4788-4835-00AF-D40DD3B21A2F}"/>
          </ac:spMkLst>
        </pc:spChg>
      </pc:sldChg>
      <pc:sldChg chg="modSp del mod ord">
        <pc:chgData name="Marjorie Nakama" userId="96502ef3-5988-44f3-a8bb-e11b1b831af3" providerId="ADAL" clId="{A1493B54-AB55-4867-97C0-FA25EB886842}" dt="2025-05-19T17:14:45.204" v="165" actId="47"/>
        <pc:sldMkLst>
          <pc:docMk/>
          <pc:sldMk cId="2203942979" sldId="605"/>
        </pc:sldMkLst>
        <pc:spChg chg="mod">
          <ac:chgData name="Marjorie Nakama" userId="96502ef3-5988-44f3-a8bb-e11b1b831af3" providerId="ADAL" clId="{A1493B54-AB55-4867-97C0-FA25EB886842}" dt="2025-05-19T16:19:23.232" v="12" actId="20577"/>
          <ac:spMkLst>
            <pc:docMk/>
            <pc:sldMk cId="2203942979" sldId="605"/>
            <ac:spMk id="2" creationId="{A7320C0A-4788-4835-00AF-D40DD3B21A2F}"/>
          </ac:spMkLst>
        </pc:spChg>
      </pc:sldChg>
      <pc:sldChg chg="addSp delSp modSp mod chgLayout">
        <pc:chgData name="Marjorie Nakama" userId="96502ef3-5988-44f3-a8bb-e11b1b831af3" providerId="ADAL" clId="{A1493B54-AB55-4867-97C0-FA25EB886842}" dt="2025-05-19T18:22:50.917" v="265" actId="26606"/>
        <pc:sldMkLst>
          <pc:docMk/>
          <pc:sldMk cId="1562132993" sldId="611"/>
        </pc:sldMkLst>
        <pc:spChg chg="mod">
          <ac:chgData name="Marjorie Nakama" userId="96502ef3-5988-44f3-a8bb-e11b1b831af3" providerId="ADAL" clId="{A1493B54-AB55-4867-97C0-FA25EB886842}" dt="2025-05-19T18:22:50.917" v="265" actId="26606"/>
          <ac:spMkLst>
            <pc:docMk/>
            <pc:sldMk cId="1562132993" sldId="611"/>
            <ac:spMk id="8" creationId="{DE3D4A40-3669-9B70-9CE4-5B1683E0A79C}"/>
          </ac:spMkLst>
        </pc:spChg>
        <pc:spChg chg="add del mod">
          <ac:chgData name="Marjorie Nakama" userId="96502ef3-5988-44f3-a8bb-e11b1b831af3" providerId="ADAL" clId="{A1493B54-AB55-4867-97C0-FA25EB886842}" dt="2025-05-19T18:22:50.917" v="265" actId="26606"/>
          <ac:spMkLst>
            <pc:docMk/>
            <pc:sldMk cId="1562132993" sldId="611"/>
            <ac:spMk id="13" creationId="{1F29CAB8-770C-1C42-BA26-7AFABF09DF1E}"/>
          </ac:spMkLst>
        </pc:spChg>
        <pc:graphicFrameChg chg="del mod">
          <ac:chgData name="Marjorie Nakama" userId="96502ef3-5988-44f3-a8bb-e11b1b831af3" providerId="ADAL" clId="{A1493B54-AB55-4867-97C0-FA25EB886842}" dt="2025-05-19T18:20:03.031" v="258" actId="478"/>
          <ac:graphicFrameMkLst>
            <pc:docMk/>
            <pc:sldMk cId="1562132993" sldId="611"/>
            <ac:graphicFrameMk id="2" creationId="{93B01CF5-D262-EC1D-719C-9F24B9EC52E4}"/>
          </ac:graphicFrameMkLst>
        </pc:graphicFrameChg>
        <pc:graphicFrameChg chg="add del mod modGraphic">
          <ac:chgData name="Marjorie Nakama" userId="96502ef3-5988-44f3-a8bb-e11b1b831af3" providerId="ADAL" clId="{A1493B54-AB55-4867-97C0-FA25EB886842}" dt="2025-05-19T18:22:50.917" v="265" actId="26606"/>
          <ac:graphicFrameMkLst>
            <pc:docMk/>
            <pc:sldMk cId="1562132993" sldId="611"/>
            <ac:graphicFrameMk id="3" creationId="{FD7D14F1-A27E-D5D7-6DBB-0578CB219521}"/>
          </ac:graphicFrameMkLst>
        </pc:graphicFrameChg>
        <pc:graphicFrameChg chg="del mod">
          <ac:chgData name="Marjorie Nakama" userId="96502ef3-5988-44f3-a8bb-e11b1b831af3" providerId="ADAL" clId="{A1493B54-AB55-4867-97C0-FA25EB886842}" dt="2025-05-19T16:17:39.408" v="4" actId="478"/>
          <ac:graphicFrameMkLst>
            <pc:docMk/>
            <pc:sldMk cId="1562132993" sldId="611"/>
            <ac:graphicFrameMk id="22" creationId="{CDBA5BAC-9054-7829-EA5C-37C435A98D92}"/>
          </ac:graphicFrameMkLst>
        </pc:graphicFrameChg>
      </pc:sldChg>
      <pc:sldChg chg="addSp delSp modSp mod ord">
        <pc:chgData name="Marjorie Nakama" userId="96502ef3-5988-44f3-a8bb-e11b1b831af3" providerId="ADAL" clId="{A1493B54-AB55-4867-97C0-FA25EB886842}" dt="2025-05-19T18:25:34.913" v="284" actId="20577"/>
        <pc:sldMkLst>
          <pc:docMk/>
          <pc:sldMk cId="2039614924" sldId="624"/>
        </pc:sldMkLst>
        <pc:spChg chg="add mod">
          <ac:chgData name="Marjorie Nakama" userId="96502ef3-5988-44f3-a8bb-e11b1b831af3" providerId="ADAL" clId="{A1493B54-AB55-4867-97C0-FA25EB886842}" dt="2025-05-19T18:04:36.795" v="213"/>
          <ac:spMkLst>
            <pc:docMk/>
            <pc:sldMk cId="2039614924" sldId="624"/>
            <ac:spMk id="2" creationId="{1B3109DA-F72E-AFC6-22D1-D5430AA97AF7}"/>
          </ac:spMkLst>
        </pc:spChg>
        <pc:spChg chg="mod">
          <ac:chgData name="Marjorie Nakama" userId="96502ef3-5988-44f3-a8bb-e11b1b831af3" providerId="ADAL" clId="{A1493B54-AB55-4867-97C0-FA25EB886842}" dt="2025-05-19T18:04:45.975" v="217" actId="1076"/>
          <ac:spMkLst>
            <pc:docMk/>
            <pc:sldMk cId="2039614924" sldId="624"/>
            <ac:spMk id="29" creationId="{993B3C20-7F3F-EA29-EECE-11601F442656}"/>
          </ac:spMkLst>
        </pc:spChg>
        <pc:graphicFrameChg chg="add mod modGraphic">
          <ac:chgData name="Marjorie Nakama" userId="96502ef3-5988-44f3-a8bb-e11b1b831af3" providerId="ADAL" clId="{A1493B54-AB55-4867-97C0-FA25EB886842}" dt="2025-05-19T18:25:34.913" v="284" actId="20577"/>
          <ac:graphicFrameMkLst>
            <pc:docMk/>
            <pc:sldMk cId="2039614924" sldId="624"/>
            <ac:graphicFrameMk id="5" creationId="{880D0963-C72F-7D1D-D9F6-326E0F92D484}"/>
          </ac:graphicFrameMkLst>
        </pc:graphicFrameChg>
        <pc:graphicFrameChg chg="del">
          <ac:chgData name="Marjorie Nakama" userId="96502ef3-5988-44f3-a8bb-e11b1b831af3" providerId="ADAL" clId="{A1493B54-AB55-4867-97C0-FA25EB886842}" dt="2025-05-19T16:52:30.654" v="150" actId="478"/>
          <ac:graphicFrameMkLst>
            <pc:docMk/>
            <pc:sldMk cId="2039614924" sldId="624"/>
            <ac:graphicFrameMk id="31" creationId="{F89743A4-2229-F32D-7A20-5C87F7CF2311}"/>
          </ac:graphicFrameMkLst>
        </pc:graphicFrameChg>
      </pc:sldChg>
      <pc:sldChg chg="addSp modSp mod ord">
        <pc:chgData name="Marjorie Nakama" userId="96502ef3-5988-44f3-a8bb-e11b1b831af3" providerId="ADAL" clId="{A1493B54-AB55-4867-97C0-FA25EB886842}" dt="2025-05-19T18:05:18.151" v="221" actId="1076"/>
        <pc:sldMkLst>
          <pc:docMk/>
          <pc:sldMk cId="2644826884" sldId="625"/>
        </pc:sldMkLst>
        <pc:spChg chg="add mod">
          <ac:chgData name="Marjorie Nakama" userId="96502ef3-5988-44f3-a8bb-e11b1b831af3" providerId="ADAL" clId="{A1493B54-AB55-4867-97C0-FA25EB886842}" dt="2025-05-19T18:04:59.367" v="218"/>
          <ac:spMkLst>
            <pc:docMk/>
            <pc:sldMk cId="2644826884" sldId="625"/>
            <ac:spMk id="2" creationId="{4900B7BD-4EF3-0D47-B999-643AC89D4C5E}"/>
          </ac:spMkLst>
        </pc:spChg>
        <pc:spChg chg="mod">
          <ac:chgData name="Marjorie Nakama" userId="96502ef3-5988-44f3-a8bb-e11b1b831af3" providerId="ADAL" clId="{A1493B54-AB55-4867-97C0-FA25EB886842}" dt="2025-05-19T18:05:18.151" v="221" actId="1076"/>
          <ac:spMkLst>
            <pc:docMk/>
            <pc:sldMk cId="2644826884" sldId="625"/>
            <ac:spMk id="29" creationId="{993B3C20-7F3F-EA29-EECE-11601F442656}"/>
          </ac:spMkLst>
        </pc:spChg>
        <pc:graphicFrameChg chg="mod modGraphic">
          <ac:chgData name="Marjorie Nakama" userId="96502ef3-5988-44f3-a8bb-e11b1b831af3" providerId="ADAL" clId="{A1493B54-AB55-4867-97C0-FA25EB886842}" dt="2025-05-19T17:15:00.886" v="166" actId="207"/>
          <ac:graphicFrameMkLst>
            <pc:docMk/>
            <pc:sldMk cId="2644826884" sldId="625"/>
            <ac:graphicFrameMk id="31" creationId="{D0616DD7-8108-4DD5-1DF8-ED10AE06ED5B}"/>
          </ac:graphicFrameMkLst>
        </pc:graphicFrameChg>
      </pc:sldChg>
      <pc:sldChg chg="addSp delSp modSp mod">
        <pc:chgData name="Marjorie Nakama" userId="96502ef3-5988-44f3-a8bb-e11b1b831af3" providerId="ADAL" clId="{A1493B54-AB55-4867-97C0-FA25EB886842}" dt="2025-05-19T18:16:00.213" v="256" actId="13822"/>
        <pc:sldMkLst>
          <pc:docMk/>
          <pc:sldMk cId="1767583728" sldId="627"/>
        </pc:sldMkLst>
        <pc:spChg chg="mod">
          <ac:chgData name="Marjorie Nakama" userId="96502ef3-5988-44f3-a8bb-e11b1b831af3" providerId="ADAL" clId="{A1493B54-AB55-4867-97C0-FA25EB886842}" dt="2025-05-19T18:16:00.213" v="256" actId="13822"/>
          <ac:spMkLst>
            <pc:docMk/>
            <pc:sldMk cId="1767583728" sldId="627"/>
            <ac:spMk id="3" creationId="{40A5FCCD-7890-AC09-80FA-A36CD531B589}"/>
          </ac:spMkLst>
        </pc:spChg>
        <pc:spChg chg="del mod">
          <ac:chgData name="Marjorie Nakama" userId="96502ef3-5988-44f3-a8bb-e11b1b831af3" providerId="ADAL" clId="{A1493B54-AB55-4867-97C0-FA25EB886842}" dt="2025-05-19T17:53:15.420" v="207" actId="478"/>
          <ac:spMkLst>
            <pc:docMk/>
            <pc:sldMk cId="1767583728" sldId="627"/>
            <ac:spMk id="4" creationId="{EE57FEB5-B22B-210D-218D-D87C3D14D10E}"/>
          </ac:spMkLst>
        </pc:spChg>
        <pc:spChg chg="mod">
          <ac:chgData name="Marjorie Nakama" userId="96502ef3-5988-44f3-a8bb-e11b1b831af3" providerId="ADAL" clId="{A1493B54-AB55-4867-97C0-FA25EB886842}" dt="2025-05-19T18:16:00.213" v="256" actId="13822"/>
          <ac:spMkLst>
            <pc:docMk/>
            <pc:sldMk cId="1767583728" sldId="627"/>
            <ac:spMk id="5" creationId="{FCFADCE9-3200-E87A-2B32-62650E673ED6}"/>
          </ac:spMkLst>
        </pc:spChg>
        <pc:spChg chg="del mod">
          <ac:chgData name="Marjorie Nakama" userId="96502ef3-5988-44f3-a8bb-e11b1b831af3" providerId="ADAL" clId="{A1493B54-AB55-4867-97C0-FA25EB886842}" dt="2025-05-19T18:15:23.102" v="249" actId="478"/>
          <ac:spMkLst>
            <pc:docMk/>
            <pc:sldMk cId="1767583728" sldId="627"/>
            <ac:spMk id="6" creationId="{C1142C7C-981C-78FB-74FB-9274DFC00BCA}"/>
          </ac:spMkLst>
        </pc:spChg>
        <pc:spChg chg="mod">
          <ac:chgData name="Marjorie Nakama" userId="96502ef3-5988-44f3-a8bb-e11b1b831af3" providerId="ADAL" clId="{A1493B54-AB55-4867-97C0-FA25EB886842}" dt="2025-05-19T18:16:00.213" v="256" actId="13822"/>
          <ac:spMkLst>
            <pc:docMk/>
            <pc:sldMk cId="1767583728" sldId="627"/>
            <ac:spMk id="7" creationId="{855C1DEF-DB52-D17D-D59D-243E21B9A3F3}"/>
          </ac:spMkLst>
        </pc:spChg>
        <pc:spChg chg="mod">
          <ac:chgData name="Marjorie Nakama" userId="96502ef3-5988-44f3-a8bb-e11b1b831af3" providerId="ADAL" clId="{A1493B54-AB55-4867-97C0-FA25EB886842}" dt="2025-05-19T18:07:00.264" v="242" actId="20577"/>
          <ac:spMkLst>
            <pc:docMk/>
            <pc:sldMk cId="1767583728" sldId="627"/>
            <ac:spMk id="29" creationId="{EA355067-B506-AE45-08B0-396508754D19}"/>
          </ac:spMkLst>
        </pc:spChg>
        <pc:grpChg chg="add del mod">
          <ac:chgData name="Marjorie Nakama" userId="96502ef3-5988-44f3-a8bb-e11b1b831af3" providerId="ADAL" clId="{A1493B54-AB55-4867-97C0-FA25EB886842}" dt="2025-05-19T18:15:31.688" v="251" actId="1076"/>
          <ac:grpSpMkLst>
            <pc:docMk/>
            <pc:sldMk cId="1767583728" sldId="627"/>
            <ac:grpSpMk id="2" creationId="{5153D69D-A421-1708-A603-0C21C9F40E86}"/>
          </ac:grpSpMkLst>
        </pc:grpChg>
      </pc:sldChg>
      <pc:sldChg chg="addSp delSp modSp add mod">
        <pc:chgData name="Marjorie Nakama" userId="96502ef3-5988-44f3-a8bb-e11b1b831af3" providerId="ADAL" clId="{A1493B54-AB55-4867-97C0-FA25EB886842}" dt="2025-05-19T18:24:21.185" v="276" actId="1076"/>
        <pc:sldMkLst>
          <pc:docMk/>
          <pc:sldMk cId="2773744487" sldId="628"/>
        </pc:sldMkLst>
        <pc:spChg chg="add mod">
          <ac:chgData name="Marjorie Nakama" userId="96502ef3-5988-44f3-a8bb-e11b1b831af3" providerId="ADAL" clId="{A1493B54-AB55-4867-97C0-FA25EB886842}" dt="2025-05-19T18:24:21.185" v="276" actId="1076"/>
          <ac:spMkLst>
            <pc:docMk/>
            <pc:sldMk cId="2773744487" sldId="628"/>
            <ac:spMk id="3" creationId="{7FC52C3F-B530-2B7D-F133-3D0525D38690}"/>
          </ac:spMkLst>
        </pc:spChg>
        <pc:spChg chg="del">
          <ac:chgData name="Marjorie Nakama" userId="96502ef3-5988-44f3-a8bb-e11b1b831af3" providerId="ADAL" clId="{A1493B54-AB55-4867-97C0-FA25EB886842}" dt="2025-05-19T16:21:27.437" v="16" actId="478"/>
          <ac:spMkLst>
            <pc:docMk/>
            <pc:sldMk cId="2773744487" sldId="628"/>
            <ac:spMk id="6" creationId="{757120FF-CFE5-DA87-B1DC-BCA0431D8FEE}"/>
          </ac:spMkLst>
        </pc:spChg>
        <pc:graphicFrameChg chg="del mod">
          <ac:chgData name="Marjorie Nakama" userId="96502ef3-5988-44f3-a8bb-e11b1b831af3" providerId="ADAL" clId="{A1493B54-AB55-4867-97C0-FA25EB886842}" dt="2025-05-19T16:35:47.299" v="145" actId="478"/>
          <ac:graphicFrameMkLst>
            <pc:docMk/>
            <pc:sldMk cId="2773744487" sldId="628"/>
            <ac:graphicFrameMk id="3" creationId="{F67D6F00-B751-E406-A632-388D8A014B5B}"/>
          </ac:graphicFrameMkLst>
        </pc:graphicFrameChg>
        <pc:graphicFrameChg chg="del modGraphic">
          <ac:chgData name="Marjorie Nakama" userId="96502ef3-5988-44f3-a8bb-e11b1b831af3" providerId="ADAL" clId="{A1493B54-AB55-4867-97C0-FA25EB886842}" dt="2025-05-19T16:39:12.576" v="146" actId="478"/>
          <ac:graphicFrameMkLst>
            <pc:docMk/>
            <pc:sldMk cId="2773744487" sldId="628"/>
            <ac:graphicFrameMk id="4" creationId="{DF74ECCA-152B-2933-711A-269F2B281C39}"/>
          </ac:graphicFrameMkLst>
        </pc:graphicFrameChg>
        <pc:graphicFrameChg chg="del modGraphic">
          <ac:chgData name="Marjorie Nakama" userId="96502ef3-5988-44f3-a8bb-e11b1b831af3" providerId="ADAL" clId="{A1493B54-AB55-4867-97C0-FA25EB886842}" dt="2025-05-19T16:25:06.056" v="141" actId="478"/>
          <ac:graphicFrameMkLst>
            <pc:docMk/>
            <pc:sldMk cId="2773744487" sldId="628"/>
            <ac:graphicFrameMk id="5" creationId="{E90F2991-3AF3-AB8F-7246-13351324DF1B}"/>
          </ac:graphicFrameMkLst>
        </pc:graphicFrameChg>
        <pc:graphicFrameChg chg="add mod">
          <ac:chgData name="Marjorie Nakama" userId="96502ef3-5988-44f3-a8bb-e11b1b831af3" providerId="ADAL" clId="{A1493B54-AB55-4867-97C0-FA25EB886842}" dt="2025-05-19T16:25:50.286" v="142"/>
          <ac:graphicFrameMkLst>
            <pc:docMk/>
            <pc:sldMk cId="2773744487" sldId="628"/>
            <ac:graphicFrameMk id="7" creationId="{6A68418B-188F-9E66-8B0B-631DC96CFE52}"/>
          </ac:graphicFrameMkLst>
        </pc:graphicFrameChg>
        <pc:graphicFrameChg chg="add mod">
          <ac:chgData name="Marjorie Nakama" userId="96502ef3-5988-44f3-a8bb-e11b1b831af3" providerId="ADAL" clId="{A1493B54-AB55-4867-97C0-FA25EB886842}" dt="2025-05-19T16:39:14.646" v="147"/>
          <ac:graphicFrameMkLst>
            <pc:docMk/>
            <pc:sldMk cId="2773744487" sldId="628"/>
            <ac:graphicFrameMk id="8" creationId="{7B286BE3-9B9E-09A1-9F9A-1589889B2B7A}"/>
          </ac:graphicFrameMkLst>
        </pc:graphicFrameChg>
        <pc:graphicFrameChg chg="add mod">
          <ac:chgData name="Marjorie Nakama" userId="96502ef3-5988-44f3-a8bb-e11b1b831af3" providerId="ADAL" clId="{A1493B54-AB55-4867-97C0-FA25EB886842}" dt="2025-05-19T17:14:42.944" v="164" actId="1076"/>
          <ac:graphicFrameMkLst>
            <pc:docMk/>
            <pc:sldMk cId="2773744487" sldId="628"/>
            <ac:graphicFrameMk id="9" creationId="{10FE8672-AC5A-6508-A04C-F81D4DF91153}"/>
          </ac:graphicFrameMkLst>
        </pc:graphicFrameChg>
      </pc:sldChg>
      <pc:sldChg chg="addSp delSp modSp add mod">
        <pc:chgData name="Marjorie Nakama" userId="96502ef3-5988-44f3-a8bb-e11b1b831af3" providerId="ADAL" clId="{A1493B54-AB55-4867-97C0-FA25EB886842}" dt="2025-05-19T18:23:44.598" v="274" actId="1076"/>
        <pc:sldMkLst>
          <pc:docMk/>
          <pc:sldMk cId="1733701494" sldId="629"/>
        </pc:sldMkLst>
        <pc:graphicFrameChg chg="add mod">
          <ac:chgData name="Marjorie Nakama" userId="96502ef3-5988-44f3-a8bb-e11b1b831af3" providerId="ADAL" clId="{A1493B54-AB55-4867-97C0-FA25EB886842}" dt="2025-05-19T18:23:44.598" v="274" actId="1076"/>
          <ac:graphicFrameMkLst>
            <pc:docMk/>
            <pc:sldMk cId="1733701494" sldId="629"/>
            <ac:graphicFrameMk id="2" creationId="{A85D466C-334E-82D2-B0C6-5AC05EFC5A8E}"/>
          </ac:graphicFrameMkLst>
        </pc:graphicFrameChg>
        <pc:graphicFrameChg chg="del">
          <ac:chgData name="Marjorie Nakama" userId="96502ef3-5988-44f3-a8bb-e11b1b831af3" providerId="ADAL" clId="{A1493B54-AB55-4867-97C0-FA25EB886842}" dt="2025-05-19T18:23:01.447" v="267" actId="478"/>
          <ac:graphicFrameMkLst>
            <pc:docMk/>
            <pc:sldMk cId="1733701494" sldId="629"/>
            <ac:graphicFrameMk id="3" creationId="{AC2EA7CD-AEC7-869F-4ABB-B974A3E28C57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svg"/><Relationship Id="rId9" Type="http://schemas.openxmlformats.org/officeDocument/2006/relationships/image" Target="../media/image29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10" Type="http://schemas.openxmlformats.org/officeDocument/2006/relationships/image" Target="../media/image40.svg"/><Relationship Id="rId4" Type="http://schemas.openxmlformats.org/officeDocument/2006/relationships/image" Target="../media/image34.svg"/><Relationship Id="rId9" Type="http://schemas.openxmlformats.org/officeDocument/2006/relationships/image" Target="../media/image39.pn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60B3C61-A5E9-41EF-A71C-6B7D9BE220A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/>
        <a:lstStyle/>
        <a:p>
          <a:endParaRPr lang="en-US"/>
        </a:p>
      </dgm:t>
    </dgm:pt>
    <dgm:pt modelId="{92F57906-8188-43DF-BECD-F03064616C20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/>
            <a:t>1. Publicidad</a:t>
          </a:r>
          <a:endParaRPr lang="en-US"/>
        </a:p>
      </dgm:t>
    </dgm:pt>
    <dgm:pt modelId="{90DB6265-FF95-4942-86AE-DB555E0DCF8A}" type="parTrans" cxnId="{FAE51176-E854-450C-AC49-BAF26B89C42D}">
      <dgm:prSet/>
      <dgm:spPr/>
      <dgm:t>
        <a:bodyPr/>
        <a:lstStyle/>
        <a:p>
          <a:endParaRPr lang="en-US"/>
        </a:p>
      </dgm:t>
    </dgm:pt>
    <dgm:pt modelId="{951B0B0D-89DA-4286-98AB-EFA9957A1D21}" type="sibTrans" cxnId="{FAE51176-E854-450C-AC49-BAF26B89C42D}">
      <dgm:prSet/>
      <dgm:spPr/>
      <dgm:t>
        <a:bodyPr/>
        <a:lstStyle/>
        <a:p>
          <a:endParaRPr lang="en-US"/>
        </a:p>
      </dgm:t>
    </dgm:pt>
    <dgm:pt modelId="{FBBBC02D-5390-4BBE-B6E6-65B33B6C6A1A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/>
            <a:t>2. Promoción de ventas</a:t>
          </a:r>
          <a:endParaRPr lang="en-US"/>
        </a:p>
      </dgm:t>
    </dgm:pt>
    <dgm:pt modelId="{08906548-CBA2-4B3D-9B40-83AE4569166D}" type="parTrans" cxnId="{6C71A9B4-5C33-4A2B-AF20-842D28EB73EB}">
      <dgm:prSet/>
      <dgm:spPr/>
      <dgm:t>
        <a:bodyPr/>
        <a:lstStyle/>
        <a:p>
          <a:endParaRPr lang="en-US"/>
        </a:p>
      </dgm:t>
    </dgm:pt>
    <dgm:pt modelId="{C1FA7DAA-E4A2-4496-AAEE-2AD81A4C95BF}" type="sibTrans" cxnId="{6C71A9B4-5C33-4A2B-AF20-842D28EB73EB}">
      <dgm:prSet/>
      <dgm:spPr/>
      <dgm:t>
        <a:bodyPr/>
        <a:lstStyle/>
        <a:p>
          <a:endParaRPr lang="en-US"/>
        </a:p>
      </dgm:t>
    </dgm:pt>
    <dgm:pt modelId="{12E79F95-DC06-4632-B366-87A8D2394D84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/>
            <a:t>3. Marketing Directo</a:t>
          </a:r>
          <a:endParaRPr lang="en-US"/>
        </a:p>
      </dgm:t>
    </dgm:pt>
    <dgm:pt modelId="{3DB587F1-339C-4AB3-A391-E5AFA44607D4}" type="parTrans" cxnId="{1F9E4DCF-4B6B-4DB8-B4F3-A82DA4AF3939}">
      <dgm:prSet/>
      <dgm:spPr/>
      <dgm:t>
        <a:bodyPr/>
        <a:lstStyle/>
        <a:p>
          <a:endParaRPr lang="en-US"/>
        </a:p>
      </dgm:t>
    </dgm:pt>
    <dgm:pt modelId="{9F8A9801-F7E5-46B3-BA39-DB9F6EE780D1}" type="sibTrans" cxnId="{1F9E4DCF-4B6B-4DB8-B4F3-A82DA4AF3939}">
      <dgm:prSet/>
      <dgm:spPr/>
      <dgm:t>
        <a:bodyPr/>
        <a:lstStyle/>
        <a:p>
          <a:endParaRPr lang="en-US"/>
        </a:p>
      </dgm:t>
    </dgm:pt>
    <dgm:pt modelId="{2AC4325B-8EB2-498C-B7D0-8F7573B2FBCC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/>
            <a:t>4. Relaciones Públicas</a:t>
          </a:r>
          <a:endParaRPr lang="en-US"/>
        </a:p>
      </dgm:t>
    </dgm:pt>
    <dgm:pt modelId="{604CBE64-BA14-4983-A3BE-7A80376B2DFD}" type="parTrans" cxnId="{CBFBD414-AE66-434F-86F9-3F73DB354E57}">
      <dgm:prSet/>
      <dgm:spPr/>
      <dgm:t>
        <a:bodyPr/>
        <a:lstStyle/>
        <a:p>
          <a:endParaRPr lang="en-US"/>
        </a:p>
      </dgm:t>
    </dgm:pt>
    <dgm:pt modelId="{14D53DDF-4802-4968-9F82-A88D03A57D90}" type="sibTrans" cxnId="{CBFBD414-AE66-434F-86F9-3F73DB354E57}">
      <dgm:prSet/>
      <dgm:spPr/>
      <dgm:t>
        <a:bodyPr/>
        <a:lstStyle/>
        <a:p>
          <a:endParaRPr lang="en-US"/>
        </a:p>
      </dgm:t>
    </dgm:pt>
    <dgm:pt modelId="{6E3B5526-3C3C-4032-9711-1251E939D90A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/>
            <a:t>5. Merchandising</a:t>
          </a:r>
          <a:endParaRPr lang="en-US"/>
        </a:p>
      </dgm:t>
    </dgm:pt>
    <dgm:pt modelId="{6A3F2165-6209-48BC-9F34-3DA688251C14}" type="parTrans" cxnId="{F044AF2C-2379-40BB-A511-8032B8CCA1F6}">
      <dgm:prSet/>
      <dgm:spPr/>
      <dgm:t>
        <a:bodyPr/>
        <a:lstStyle/>
        <a:p>
          <a:endParaRPr lang="en-US"/>
        </a:p>
      </dgm:t>
    </dgm:pt>
    <dgm:pt modelId="{00C04ED9-21B3-4147-91E5-D71F409BF1FC}" type="sibTrans" cxnId="{F044AF2C-2379-40BB-A511-8032B8CCA1F6}">
      <dgm:prSet/>
      <dgm:spPr/>
      <dgm:t>
        <a:bodyPr/>
        <a:lstStyle/>
        <a:p>
          <a:endParaRPr lang="en-US"/>
        </a:p>
      </dgm:t>
    </dgm:pt>
    <dgm:pt modelId="{94E3077C-E3EA-41E1-802E-54DAD4E600DA}">
      <dgm:prSet/>
      <dgm:spPr/>
      <dgm:t>
        <a:bodyPr/>
        <a:lstStyle/>
        <a:p>
          <a:pPr>
            <a:lnSpc>
              <a:spcPct val="100000"/>
            </a:lnSpc>
          </a:pPr>
          <a:r>
            <a:rPr lang="es-PE" b="1" i="0" baseline="0"/>
            <a:t>6. Propaganda</a:t>
          </a:r>
          <a:endParaRPr lang="en-US"/>
        </a:p>
      </dgm:t>
    </dgm:pt>
    <dgm:pt modelId="{8F2C6E09-E0FF-469D-82E1-14650EFB2ED6}" type="parTrans" cxnId="{67EED405-9E34-49E3-AE3D-BDD1015E76D7}">
      <dgm:prSet/>
      <dgm:spPr/>
      <dgm:t>
        <a:bodyPr/>
        <a:lstStyle/>
        <a:p>
          <a:endParaRPr lang="es-PE"/>
        </a:p>
      </dgm:t>
    </dgm:pt>
    <dgm:pt modelId="{DB4795EE-2B5A-44A0-883D-36FD56AC25FD}" type="sibTrans" cxnId="{67EED405-9E34-49E3-AE3D-BDD1015E76D7}">
      <dgm:prSet/>
      <dgm:spPr/>
      <dgm:t>
        <a:bodyPr/>
        <a:lstStyle/>
        <a:p>
          <a:endParaRPr lang="es-PE"/>
        </a:p>
      </dgm:t>
    </dgm:pt>
    <dgm:pt modelId="{D37BCB11-2206-4672-8D42-886063C48358}" type="pres">
      <dgm:prSet presAssocID="{760B3C61-A5E9-41EF-A71C-6B7D9BE220AE}" presName="root" presStyleCnt="0">
        <dgm:presLayoutVars>
          <dgm:dir/>
          <dgm:resizeHandles val="exact"/>
        </dgm:presLayoutVars>
      </dgm:prSet>
      <dgm:spPr/>
    </dgm:pt>
    <dgm:pt modelId="{A33DB054-1759-48AE-A854-C98F079C804E}" type="pres">
      <dgm:prSet presAssocID="{92F57906-8188-43DF-BECD-F03064616C20}" presName="compNode" presStyleCnt="0"/>
      <dgm:spPr/>
    </dgm:pt>
    <dgm:pt modelId="{07949045-A318-40BC-96AB-D6622B6F29C5}" type="pres">
      <dgm:prSet presAssocID="{92F57906-8188-43DF-BECD-F03064616C20}" presName="bgRect" presStyleLbl="bgShp" presStyleIdx="0" presStyleCnt="6"/>
      <dgm:spPr/>
    </dgm:pt>
    <dgm:pt modelId="{F1799EEB-597A-430E-9065-CD8FE046F682}" type="pres">
      <dgm:prSet presAssocID="{92F57906-8188-43DF-BECD-F03064616C20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blicidad"/>
        </a:ext>
      </dgm:extLst>
    </dgm:pt>
    <dgm:pt modelId="{FF809130-B601-4DBF-9CC8-BE02F60D02F8}" type="pres">
      <dgm:prSet presAssocID="{92F57906-8188-43DF-BECD-F03064616C20}" presName="spaceRect" presStyleCnt="0"/>
      <dgm:spPr/>
    </dgm:pt>
    <dgm:pt modelId="{342DBAA6-6C61-49C4-B2F8-F31FAF32A498}" type="pres">
      <dgm:prSet presAssocID="{92F57906-8188-43DF-BECD-F03064616C20}" presName="parTx" presStyleLbl="revTx" presStyleIdx="0" presStyleCnt="6">
        <dgm:presLayoutVars>
          <dgm:chMax val="0"/>
          <dgm:chPref val="0"/>
        </dgm:presLayoutVars>
      </dgm:prSet>
      <dgm:spPr/>
    </dgm:pt>
    <dgm:pt modelId="{80B1FED6-C7A9-4FF9-8413-41F6EF8FCC9D}" type="pres">
      <dgm:prSet presAssocID="{951B0B0D-89DA-4286-98AB-EFA9957A1D21}" presName="sibTrans" presStyleCnt="0"/>
      <dgm:spPr/>
    </dgm:pt>
    <dgm:pt modelId="{6E56CAD1-6788-414B-9A66-1A272E081C30}" type="pres">
      <dgm:prSet presAssocID="{FBBBC02D-5390-4BBE-B6E6-65B33B6C6A1A}" presName="compNode" presStyleCnt="0"/>
      <dgm:spPr/>
    </dgm:pt>
    <dgm:pt modelId="{331B4DE8-0BBE-4F96-B639-CBC0A7412300}" type="pres">
      <dgm:prSet presAssocID="{FBBBC02D-5390-4BBE-B6E6-65B33B6C6A1A}" presName="bgRect" presStyleLbl="bgShp" presStyleIdx="1" presStyleCnt="6"/>
      <dgm:spPr/>
    </dgm:pt>
    <dgm:pt modelId="{8E882B30-AB88-43E6-8A20-A0EE7B0DA363}" type="pres">
      <dgm:prSet presAssocID="{FBBBC02D-5390-4BBE-B6E6-65B33B6C6A1A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tiqueta contorno"/>
        </a:ext>
      </dgm:extLst>
    </dgm:pt>
    <dgm:pt modelId="{A2DB97DE-B032-4C64-A59F-289054B0A716}" type="pres">
      <dgm:prSet presAssocID="{FBBBC02D-5390-4BBE-B6E6-65B33B6C6A1A}" presName="spaceRect" presStyleCnt="0"/>
      <dgm:spPr/>
    </dgm:pt>
    <dgm:pt modelId="{0D6151AD-0C92-4617-AC16-D7A50E203DD2}" type="pres">
      <dgm:prSet presAssocID="{FBBBC02D-5390-4BBE-B6E6-65B33B6C6A1A}" presName="parTx" presStyleLbl="revTx" presStyleIdx="1" presStyleCnt="6">
        <dgm:presLayoutVars>
          <dgm:chMax val="0"/>
          <dgm:chPref val="0"/>
        </dgm:presLayoutVars>
      </dgm:prSet>
      <dgm:spPr/>
    </dgm:pt>
    <dgm:pt modelId="{8A1D293F-F0FC-4A5E-B1EE-D5ECB116FF0D}" type="pres">
      <dgm:prSet presAssocID="{C1FA7DAA-E4A2-4496-AAEE-2AD81A4C95BF}" presName="sibTrans" presStyleCnt="0"/>
      <dgm:spPr/>
    </dgm:pt>
    <dgm:pt modelId="{7D9CDABD-80D0-498B-996D-8D18B4F2FC5E}" type="pres">
      <dgm:prSet presAssocID="{12E79F95-DC06-4632-B366-87A8D2394D84}" presName="compNode" presStyleCnt="0"/>
      <dgm:spPr/>
    </dgm:pt>
    <dgm:pt modelId="{98A224B9-E468-4E1B-9274-1A73A0E3AC47}" type="pres">
      <dgm:prSet presAssocID="{12E79F95-DC06-4632-B366-87A8D2394D84}" presName="bgRect" presStyleLbl="bgShp" presStyleIdx="2" presStyleCnt="6"/>
      <dgm:spPr/>
    </dgm:pt>
    <dgm:pt modelId="{43BEA533-6BCD-4802-8112-C518915CA231}" type="pres">
      <dgm:prSet presAssocID="{12E79F95-DC06-4632-B366-87A8D2394D84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rbuja de chat con relleno sólido"/>
        </a:ext>
      </dgm:extLst>
    </dgm:pt>
    <dgm:pt modelId="{0ED545D8-57E3-4ECC-A9A8-FD653E18D0F3}" type="pres">
      <dgm:prSet presAssocID="{12E79F95-DC06-4632-B366-87A8D2394D84}" presName="spaceRect" presStyleCnt="0"/>
      <dgm:spPr/>
    </dgm:pt>
    <dgm:pt modelId="{83A9DD30-B423-4D1B-A0B3-DD087CB99C43}" type="pres">
      <dgm:prSet presAssocID="{12E79F95-DC06-4632-B366-87A8D2394D84}" presName="parTx" presStyleLbl="revTx" presStyleIdx="2" presStyleCnt="6">
        <dgm:presLayoutVars>
          <dgm:chMax val="0"/>
          <dgm:chPref val="0"/>
        </dgm:presLayoutVars>
      </dgm:prSet>
      <dgm:spPr/>
    </dgm:pt>
    <dgm:pt modelId="{76EF2C0F-FF7B-4A59-A7B9-A94A3719961D}" type="pres">
      <dgm:prSet presAssocID="{9F8A9801-F7E5-46B3-BA39-DB9F6EE780D1}" presName="sibTrans" presStyleCnt="0"/>
      <dgm:spPr/>
    </dgm:pt>
    <dgm:pt modelId="{4F6DF357-9474-4403-96E1-AE11910661ED}" type="pres">
      <dgm:prSet presAssocID="{2AC4325B-8EB2-498C-B7D0-8F7573B2FBCC}" presName="compNode" presStyleCnt="0"/>
      <dgm:spPr/>
    </dgm:pt>
    <dgm:pt modelId="{92D5A8D4-1178-47C0-A054-FBD9FBA8E12A}" type="pres">
      <dgm:prSet presAssocID="{2AC4325B-8EB2-498C-B7D0-8F7573B2FBCC}" presName="bgRect" presStyleLbl="bgShp" presStyleIdx="3" presStyleCnt="6"/>
      <dgm:spPr/>
    </dgm:pt>
    <dgm:pt modelId="{EC56754D-56D5-4D1D-8F04-FC12C5AC8931}" type="pres">
      <dgm:prSet presAssocID="{2AC4325B-8EB2-498C-B7D0-8F7573B2FBC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pretón de manos con relleno sólido"/>
        </a:ext>
      </dgm:extLst>
    </dgm:pt>
    <dgm:pt modelId="{235B8D6B-832C-4FDE-9CD5-1CE298036691}" type="pres">
      <dgm:prSet presAssocID="{2AC4325B-8EB2-498C-B7D0-8F7573B2FBCC}" presName="spaceRect" presStyleCnt="0"/>
      <dgm:spPr/>
    </dgm:pt>
    <dgm:pt modelId="{0C1211B1-DC53-4537-8196-AC6FFE2CF341}" type="pres">
      <dgm:prSet presAssocID="{2AC4325B-8EB2-498C-B7D0-8F7573B2FBCC}" presName="parTx" presStyleLbl="revTx" presStyleIdx="3" presStyleCnt="6">
        <dgm:presLayoutVars>
          <dgm:chMax val="0"/>
          <dgm:chPref val="0"/>
        </dgm:presLayoutVars>
      </dgm:prSet>
      <dgm:spPr/>
    </dgm:pt>
    <dgm:pt modelId="{46DFE7A7-B6AF-49AE-8754-B175D662107A}" type="pres">
      <dgm:prSet presAssocID="{14D53DDF-4802-4968-9F82-A88D03A57D90}" presName="sibTrans" presStyleCnt="0"/>
      <dgm:spPr/>
    </dgm:pt>
    <dgm:pt modelId="{A4FE36D0-C067-41B8-984C-47AACBE40382}" type="pres">
      <dgm:prSet presAssocID="{6E3B5526-3C3C-4032-9711-1251E939D90A}" presName="compNode" presStyleCnt="0"/>
      <dgm:spPr/>
    </dgm:pt>
    <dgm:pt modelId="{B87F061B-D5DD-45BD-83AF-AA03A5B5CF67}" type="pres">
      <dgm:prSet presAssocID="{6E3B5526-3C3C-4032-9711-1251E939D90A}" presName="bgRect" presStyleLbl="bgShp" presStyleIdx="4" presStyleCnt="6"/>
      <dgm:spPr/>
    </dgm:pt>
    <dgm:pt modelId="{86E27E1D-2951-4552-B33E-A8A2F74A856A}" type="pres">
      <dgm:prSet presAssocID="{6E3B5526-3C3C-4032-9711-1251E939D90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iosco"/>
        </a:ext>
      </dgm:extLst>
    </dgm:pt>
    <dgm:pt modelId="{224D5867-1EAD-4969-A628-4FDB60622418}" type="pres">
      <dgm:prSet presAssocID="{6E3B5526-3C3C-4032-9711-1251E939D90A}" presName="spaceRect" presStyleCnt="0"/>
      <dgm:spPr/>
    </dgm:pt>
    <dgm:pt modelId="{9B34880C-4383-4C0A-A278-DFD90C12F4B4}" type="pres">
      <dgm:prSet presAssocID="{6E3B5526-3C3C-4032-9711-1251E939D90A}" presName="parTx" presStyleLbl="revTx" presStyleIdx="4" presStyleCnt="6">
        <dgm:presLayoutVars>
          <dgm:chMax val="0"/>
          <dgm:chPref val="0"/>
        </dgm:presLayoutVars>
      </dgm:prSet>
      <dgm:spPr/>
    </dgm:pt>
    <dgm:pt modelId="{EB7CEDA1-ACF5-41C8-BD1D-BA2F482F89AB}" type="pres">
      <dgm:prSet presAssocID="{00C04ED9-21B3-4147-91E5-D71F409BF1FC}" presName="sibTrans" presStyleCnt="0"/>
      <dgm:spPr/>
    </dgm:pt>
    <dgm:pt modelId="{6393D348-C3A6-4870-8F8D-BF5B0719951D}" type="pres">
      <dgm:prSet presAssocID="{94E3077C-E3EA-41E1-802E-54DAD4E600DA}" presName="compNode" presStyleCnt="0"/>
      <dgm:spPr/>
    </dgm:pt>
    <dgm:pt modelId="{E8AEBE0B-66E6-429E-A546-64BD5286F9C8}" type="pres">
      <dgm:prSet presAssocID="{94E3077C-E3EA-41E1-802E-54DAD4E600DA}" presName="bgRect" presStyleLbl="bgShp" presStyleIdx="5" presStyleCnt="6"/>
      <dgm:spPr/>
    </dgm:pt>
    <dgm:pt modelId="{3917AA78-F931-43F1-993E-C038579EAAD2}" type="pres">
      <dgm:prSet presAssocID="{94E3077C-E3EA-41E1-802E-54DAD4E600DA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0D532211-8278-47D1-BCBC-F53071F5C2AC}" type="pres">
      <dgm:prSet presAssocID="{94E3077C-E3EA-41E1-802E-54DAD4E600DA}" presName="spaceRect" presStyleCnt="0"/>
      <dgm:spPr/>
    </dgm:pt>
    <dgm:pt modelId="{47F4D2C1-960E-46DF-95C5-3DD4FBE80295}" type="pres">
      <dgm:prSet presAssocID="{94E3077C-E3EA-41E1-802E-54DAD4E600DA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67EED405-9E34-49E3-AE3D-BDD1015E76D7}" srcId="{760B3C61-A5E9-41EF-A71C-6B7D9BE220AE}" destId="{94E3077C-E3EA-41E1-802E-54DAD4E600DA}" srcOrd="5" destOrd="0" parTransId="{8F2C6E09-E0FF-469D-82E1-14650EFB2ED6}" sibTransId="{DB4795EE-2B5A-44A0-883D-36FD56AC25FD}"/>
    <dgm:cxn modelId="{CBFBD414-AE66-434F-86F9-3F73DB354E57}" srcId="{760B3C61-A5E9-41EF-A71C-6B7D9BE220AE}" destId="{2AC4325B-8EB2-498C-B7D0-8F7573B2FBCC}" srcOrd="3" destOrd="0" parTransId="{604CBE64-BA14-4983-A3BE-7A80376B2DFD}" sibTransId="{14D53DDF-4802-4968-9F82-A88D03A57D90}"/>
    <dgm:cxn modelId="{F044AF2C-2379-40BB-A511-8032B8CCA1F6}" srcId="{760B3C61-A5E9-41EF-A71C-6B7D9BE220AE}" destId="{6E3B5526-3C3C-4032-9711-1251E939D90A}" srcOrd="4" destOrd="0" parTransId="{6A3F2165-6209-48BC-9F34-3DA688251C14}" sibTransId="{00C04ED9-21B3-4147-91E5-D71F409BF1FC}"/>
    <dgm:cxn modelId="{990E8B48-EB76-422B-9DF7-ED9495494600}" type="presOf" srcId="{12E79F95-DC06-4632-B366-87A8D2394D84}" destId="{83A9DD30-B423-4D1B-A0B3-DD087CB99C43}" srcOrd="0" destOrd="0" presId="urn:microsoft.com/office/officeart/2018/2/layout/IconVerticalSolidList"/>
    <dgm:cxn modelId="{349C716E-BD6E-4280-A696-EAEB3635A060}" type="presOf" srcId="{94E3077C-E3EA-41E1-802E-54DAD4E600DA}" destId="{47F4D2C1-960E-46DF-95C5-3DD4FBE80295}" srcOrd="0" destOrd="0" presId="urn:microsoft.com/office/officeart/2018/2/layout/IconVerticalSolidList"/>
    <dgm:cxn modelId="{19F01F6F-2C78-4038-B842-36795153FBAC}" type="presOf" srcId="{FBBBC02D-5390-4BBE-B6E6-65B33B6C6A1A}" destId="{0D6151AD-0C92-4617-AC16-D7A50E203DD2}" srcOrd="0" destOrd="0" presId="urn:microsoft.com/office/officeart/2018/2/layout/IconVerticalSolidList"/>
    <dgm:cxn modelId="{85F87A50-8157-4199-A6E5-21A2758FDAD3}" type="presOf" srcId="{760B3C61-A5E9-41EF-A71C-6B7D9BE220AE}" destId="{D37BCB11-2206-4672-8D42-886063C48358}" srcOrd="0" destOrd="0" presId="urn:microsoft.com/office/officeart/2018/2/layout/IconVerticalSolidList"/>
    <dgm:cxn modelId="{19352D52-9499-432B-9C27-99619D4CCBA4}" type="presOf" srcId="{6E3B5526-3C3C-4032-9711-1251E939D90A}" destId="{9B34880C-4383-4C0A-A278-DFD90C12F4B4}" srcOrd="0" destOrd="0" presId="urn:microsoft.com/office/officeart/2018/2/layout/IconVerticalSolidList"/>
    <dgm:cxn modelId="{FAE51176-E854-450C-AC49-BAF26B89C42D}" srcId="{760B3C61-A5E9-41EF-A71C-6B7D9BE220AE}" destId="{92F57906-8188-43DF-BECD-F03064616C20}" srcOrd="0" destOrd="0" parTransId="{90DB6265-FF95-4942-86AE-DB555E0DCF8A}" sibTransId="{951B0B0D-89DA-4286-98AB-EFA9957A1D21}"/>
    <dgm:cxn modelId="{A6205D7A-A378-4935-BC98-44CA2694ADEC}" type="presOf" srcId="{2AC4325B-8EB2-498C-B7D0-8F7573B2FBCC}" destId="{0C1211B1-DC53-4537-8196-AC6FFE2CF341}" srcOrd="0" destOrd="0" presId="urn:microsoft.com/office/officeart/2018/2/layout/IconVerticalSolidList"/>
    <dgm:cxn modelId="{6C71A9B4-5C33-4A2B-AF20-842D28EB73EB}" srcId="{760B3C61-A5E9-41EF-A71C-6B7D9BE220AE}" destId="{FBBBC02D-5390-4BBE-B6E6-65B33B6C6A1A}" srcOrd="1" destOrd="0" parTransId="{08906548-CBA2-4B3D-9B40-83AE4569166D}" sibTransId="{C1FA7DAA-E4A2-4496-AAEE-2AD81A4C95BF}"/>
    <dgm:cxn modelId="{1F9E4DCF-4B6B-4DB8-B4F3-A82DA4AF3939}" srcId="{760B3C61-A5E9-41EF-A71C-6B7D9BE220AE}" destId="{12E79F95-DC06-4632-B366-87A8D2394D84}" srcOrd="2" destOrd="0" parTransId="{3DB587F1-339C-4AB3-A391-E5AFA44607D4}" sibTransId="{9F8A9801-F7E5-46B3-BA39-DB9F6EE780D1}"/>
    <dgm:cxn modelId="{4FA442E0-819F-4F48-AD92-FF185D1BC675}" type="presOf" srcId="{92F57906-8188-43DF-BECD-F03064616C20}" destId="{342DBAA6-6C61-49C4-B2F8-F31FAF32A498}" srcOrd="0" destOrd="0" presId="urn:microsoft.com/office/officeart/2018/2/layout/IconVerticalSolidList"/>
    <dgm:cxn modelId="{8AFFCF4B-D83C-496F-907A-C890E169685E}" type="presParOf" srcId="{D37BCB11-2206-4672-8D42-886063C48358}" destId="{A33DB054-1759-48AE-A854-C98F079C804E}" srcOrd="0" destOrd="0" presId="urn:microsoft.com/office/officeart/2018/2/layout/IconVerticalSolidList"/>
    <dgm:cxn modelId="{81DC8976-160A-414F-A645-C2CD3B86F3FE}" type="presParOf" srcId="{A33DB054-1759-48AE-A854-C98F079C804E}" destId="{07949045-A318-40BC-96AB-D6622B6F29C5}" srcOrd="0" destOrd="0" presId="urn:microsoft.com/office/officeart/2018/2/layout/IconVerticalSolidList"/>
    <dgm:cxn modelId="{5ACE0391-4D78-4095-928E-5935C40BF49F}" type="presParOf" srcId="{A33DB054-1759-48AE-A854-C98F079C804E}" destId="{F1799EEB-597A-430E-9065-CD8FE046F682}" srcOrd="1" destOrd="0" presId="urn:microsoft.com/office/officeart/2018/2/layout/IconVerticalSolidList"/>
    <dgm:cxn modelId="{1728C233-FA6C-4E38-815E-1459669DF865}" type="presParOf" srcId="{A33DB054-1759-48AE-A854-C98F079C804E}" destId="{FF809130-B601-4DBF-9CC8-BE02F60D02F8}" srcOrd="2" destOrd="0" presId="urn:microsoft.com/office/officeart/2018/2/layout/IconVerticalSolidList"/>
    <dgm:cxn modelId="{2FD1591B-55C4-45F7-9A5B-E5F7F5BAE438}" type="presParOf" srcId="{A33DB054-1759-48AE-A854-C98F079C804E}" destId="{342DBAA6-6C61-49C4-B2F8-F31FAF32A498}" srcOrd="3" destOrd="0" presId="urn:microsoft.com/office/officeart/2018/2/layout/IconVerticalSolidList"/>
    <dgm:cxn modelId="{57AF2BAC-E980-49C4-A2F8-B833903B3751}" type="presParOf" srcId="{D37BCB11-2206-4672-8D42-886063C48358}" destId="{80B1FED6-C7A9-4FF9-8413-41F6EF8FCC9D}" srcOrd="1" destOrd="0" presId="urn:microsoft.com/office/officeart/2018/2/layout/IconVerticalSolidList"/>
    <dgm:cxn modelId="{E61156DE-A75E-4D88-B7EB-7A3550D71C54}" type="presParOf" srcId="{D37BCB11-2206-4672-8D42-886063C48358}" destId="{6E56CAD1-6788-414B-9A66-1A272E081C30}" srcOrd="2" destOrd="0" presId="urn:microsoft.com/office/officeart/2018/2/layout/IconVerticalSolidList"/>
    <dgm:cxn modelId="{C7711278-4B36-4E51-8E17-65F3D16223F6}" type="presParOf" srcId="{6E56CAD1-6788-414B-9A66-1A272E081C30}" destId="{331B4DE8-0BBE-4F96-B639-CBC0A7412300}" srcOrd="0" destOrd="0" presId="urn:microsoft.com/office/officeart/2018/2/layout/IconVerticalSolidList"/>
    <dgm:cxn modelId="{071EB095-01FB-4B01-9EB1-D34A082F9347}" type="presParOf" srcId="{6E56CAD1-6788-414B-9A66-1A272E081C30}" destId="{8E882B30-AB88-43E6-8A20-A0EE7B0DA363}" srcOrd="1" destOrd="0" presId="urn:microsoft.com/office/officeart/2018/2/layout/IconVerticalSolidList"/>
    <dgm:cxn modelId="{CE405A8C-3376-49C0-A86E-3C2EFA04CC2F}" type="presParOf" srcId="{6E56CAD1-6788-414B-9A66-1A272E081C30}" destId="{A2DB97DE-B032-4C64-A59F-289054B0A716}" srcOrd="2" destOrd="0" presId="urn:microsoft.com/office/officeart/2018/2/layout/IconVerticalSolidList"/>
    <dgm:cxn modelId="{ADE64E72-7D3B-4EAA-BDD3-84E9FD3C3F5A}" type="presParOf" srcId="{6E56CAD1-6788-414B-9A66-1A272E081C30}" destId="{0D6151AD-0C92-4617-AC16-D7A50E203DD2}" srcOrd="3" destOrd="0" presId="urn:microsoft.com/office/officeart/2018/2/layout/IconVerticalSolidList"/>
    <dgm:cxn modelId="{6C8E9948-2199-4AB4-9CE5-35C71B4F9042}" type="presParOf" srcId="{D37BCB11-2206-4672-8D42-886063C48358}" destId="{8A1D293F-F0FC-4A5E-B1EE-D5ECB116FF0D}" srcOrd="3" destOrd="0" presId="urn:microsoft.com/office/officeart/2018/2/layout/IconVerticalSolidList"/>
    <dgm:cxn modelId="{EAFAA180-4D5F-473E-AD8E-B3BF3701B7C3}" type="presParOf" srcId="{D37BCB11-2206-4672-8D42-886063C48358}" destId="{7D9CDABD-80D0-498B-996D-8D18B4F2FC5E}" srcOrd="4" destOrd="0" presId="urn:microsoft.com/office/officeart/2018/2/layout/IconVerticalSolidList"/>
    <dgm:cxn modelId="{4A9F14C9-AF29-4981-A00A-F43F1608C5AD}" type="presParOf" srcId="{7D9CDABD-80D0-498B-996D-8D18B4F2FC5E}" destId="{98A224B9-E468-4E1B-9274-1A73A0E3AC47}" srcOrd="0" destOrd="0" presId="urn:microsoft.com/office/officeart/2018/2/layout/IconVerticalSolidList"/>
    <dgm:cxn modelId="{73256743-DF83-4F4D-8015-481B47B69DED}" type="presParOf" srcId="{7D9CDABD-80D0-498B-996D-8D18B4F2FC5E}" destId="{43BEA533-6BCD-4802-8112-C518915CA231}" srcOrd="1" destOrd="0" presId="urn:microsoft.com/office/officeart/2018/2/layout/IconVerticalSolidList"/>
    <dgm:cxn modelId="{52BF6916-C9BD-482A-AD95-3B806F96B180}" type="presParOf" srcId="{7D9CDABD-80D0-498B-996D-8D18B4F2FC5E}" destId="{0ED545D8-57E3-4ECC-A9A8-FD653E18D0F3}" srcOrd="2" destOrd="0" presId="urn:microsoft.com/office/officeart/2018/2/layout/IconVerticalSolidList"/>
    <dgm:cxn modelId="{ED18A251-B01B-48A7-9600-1DB0FD8EB7B8}" type="presParOf" srcId="{7D9CDABD-80D0-498B-996D-8D18B4F2FC5E}" destId="{83A9DD30-B423-4D1B-A0B3-DD087CB99C43}" srcOrd="3" destOrd="0" presId="urn:microsoft.com/office/officeart/2018/2/layout/IconVerticalSolidList"/>
    <dgm:cxn modelId="{38408D81-2B74-4A18-9BC2-D347A9EB22AD}" type="presParOf" srcId="{D37BCB11-2206-4672-8D42-886063C48358}" destId="{76EF2C0F-FF7B-4A59-A7B9-A94A3719961D}" srcOrd="5" destOrd="0" presId="urn:microsoft.com/office/officeart/2018/2/layout/IconVerticalSolidList"/>
    <dgm:cxn modelId="{0CA7D2AC-A17D-4BCE-A746-2EF298E4AC8F}" type="presParOf" srcId="{D37BCB11-2206-4672-8D42-886063C48358}" destId="{4F6DF357-9474-4403-96E1-AE11910661ED}" srcOrd="6" destOrd="0" presId="urn:microsoft.com/office/officeart/2018/2/layout/IconVerticalSolidList"/>
    <dgm:cxn modelId="{3AC1DAC1-15D5-4D4A-95E3-AA632BB50FA7}" type="presParOf" srcId="{4F6DF357-9474-4403-96E1-AE11910661ED}" destId="{92D5A8D4-1178-47C0-A054-FBD9FBA8E12A}" srcOrd="0" destOrd="0" presId="urn:microsoft.com/office/officeart/2018/2/layout/IconVerticalSolidList"/>
    <dgm:cxn modelId="{F5C85FAD-D7F5-4B07-9598-957D36BC669E}" type="presParOf" srcId="{4F6DF357-9474-4403-96E1-AE11910661ED}" destId="{EC56754D-56D5-4D1D-8F04-FC12C5AC8931}" srcOrd="1" destOrd="0" presId="urn:microsoft.com/office/officeart/2018/2/layout/IconVerticalSolidList"/>
    <dgm:cxn modelId="{04597AC9-77C1-4ADE-B722-C3354A9FD02A}" type="presParOf" srcId="{4F6DF357-9474-4403-96E1-AE11910661ED}" destId="{235B8D6B-832C-4FDE-9CD5-1CE298036691}" srcOrd="2" destOrd="0" presId="urn:microsoft.com/office/officeart/2018/2/layout/IconVerticalSolidList"/>
    <dgm:cxn modelId="{90C17008-2655-4C86-9F67-7D366B5BB477}" type="presParOf" srcId="{4F6DF357-9474-4403-96E1-AE11910661ED}" destId="{0C1211B1-DC53-4537-8196-AC6FFE2CF341}" srcOrd="3" destOrd="0" presId="urn:microsoft.com/office/officeart/2018/2/layout/IconVerticalSolidList"/>
    <dgm:cxn modelId="{E219B4CE-6B90-4566-B111-5ABE7B2E0369}" type="presParOf" srcId="{D37BCB11-2206-4672-8D42-886063C48358}" destId="{46DFE7A7-B6AF-49AE-8754-B175D662107A}" srcOrd="7" destOrd="0" presId="urn:microsoft.com/office/officeart/2018/2/layout/IconVerticalSolidList"/>
    <dgm:cxn modelId="{C8A71DCC-25C7-4759-AC02-408CAFB9A942}" type="presParOf" srcId="{D37BCB11-2206-4672-8D42-886063C48358}" destId="{A4FE36D0-C067-41B8-984C-47AACBE40382}" srcOrd="8" destOrd="0" presId="urn:microsoft.com/office/officeart/2018/2/layout/IconVerticalSolidList"/>
    <dgm:cxn modelId="{77123157-86FD-4D4E-8E2A-AC5EF4D2D260}" type="presParOf" srcId="{A4FE36D0-C067-41B8-984C-47AACBE40382}" destId="{B87F061B-D5DD-45BD-83AF-AA03A5B5CF67}" srcOrd="0" destOrd="0" presId="urn:microsoft.com/office/officeart/2018/2/layout/IconVerticalSolidList"/>
    <dgm:cxn modelId="{65FC3213-3BE2-4B12-99AB-E37F75BB8C6D}" type="presParOf" srcId="{A4FE36D0-C067-41B8-984C-47AACBE40382}" destId="{86E27E1D-2951-4552-B33E-A8A2F74A856A}" srcOrd="1" destOrd="0" presId="urn:microsoft.com/office/officeart/2018/2/layout/IconVerticalSolidList"/>
    <dgm:cxn modelId="{5C258609-470E-409E-886C-2CF81D8D94BF}" type="presParOf" srcId="{A4FE36D0-C067-41B8-984C-47AACBE40382}" destId="{224D5867-1EAD-4969-A628-4FDB60622418}" srcOrd="2" destOrd="0" presId="urn:microsoft.com/office/officeart/2018/2/layout/IconVerticalSolidList"/>
    <dgm:cxn modelId="{B9748D4B-DEA6-4141-8F63-72BB9EBB5A20}" type="presParOf" srcId="{A4FE36D0-C067-41B8-984C-47AACBE40382}" destId="{9B34880C-4383-4C0A-A278-DFD90C12F4B4}" srcOrd="3" destOrd="0" presId="urn:microsoft.com/office/officeart/2018/2/layout/IconVerticalSolidList"/>
    <dgm:cxn modelId="{E430E1C5-77DE-4DC9-B648-2100FB22B2B1}" type="presParOf" srcId="{D37BCB11-2206-4672-8D42-886063C48358}" destId="{EB7CEDA1-ACF5-41C8-BD1D-BA2F482F89AB}" srcOrd="9" destOrd="0" presId="urn:microsoft.com/office/officeart/2018/2/layout/IconVerticalSolidList"/>
    <dgm:cxn modelId="{0C8ADF78-45FB-4CA0-B0E1-76CB192741D1}" type="presParOf" srcId="{D37BCB11-2206-4672-8D42-886063C48358}" destId="{6393D348-C3A6-4870-8F8D-BF5B0719951D}" srcOrd="10" destOrd="0" presId="urn:microsoft.com/office/officeart/2018/2/layout/IconVerticalSolidList"/>
    <dgm:cxn modelId="{33AF6669-F9FD-4D83-BB85-A0E30FDF3AE5}" type="presParOf" srcId="{6393D348-C3A6-4870-8F8D-BF5B0719951D}" destId="{E8AEBE0B-66E6-429E-A546-64BD5286F9C8}" srcOrd="0" destOrd="0" presId="urn:microsoft.com/office/officeart/2018/2/layout/IconVerticalSolidList"/>
    <dgm:cxn modelId="{3C892DCC-3564-43ED-ACAF-5434609711E5}" type="presParOf" srcId="{6393D348-C3A6-4870-8F8D-BF5B0719951D}" destId="{3917AA78-F931-43F1-993E-C038579EAAD2}" srcOrd="1" destOrd="0" presId="urn:microsoft.com/office/officeart/2018/2/layout/IconVerticalSolidList"/>
    <dgm:cxn modelId="{AE1B4322-60A9-4146-A4BE-B7D958E4D92A}" type="presParOf" srcId="{6393D348-C3A6-4870-8F8D-BF5B0719951D}" destId="{0D532211-8278-47D1-BCBC-F53071F5C2AC}" srcOrd="2" destOrd="0" presId="urn:microsoft.com/office/officeart/2018/2/layout/IconVerticalSolidList"/>
    <dgm:cxn modelId="{15352687-4236-4525-8877-AC60723BF41F}" type="presParOf" srcId="{6393D348-C3A6-4870-8F8D-BF5B0719951D}" destId="{47F4D2C1-960E-46DF-95C5-3DD4FBE8029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60B3C61-A5E9-41EF-A71C-6B7D9BE220AE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2F57906-8188-43DF-BECD-F03064616C20}">
      <dgm:prSet/>
      <dgm:spPr/>
      <dgm:t>
        <a:bodyPr/>
        <a:lstStyle/>
        <a:p>
          <a:r>
            <a:rPr lang="es-PE" b="1" i="0" baseline="0"/>
            <a:t>1. Publicidad</a:t>
          </a:r>
          <a:endParaRPr lang="en-US"/>
        </a:p>
      </dgm:t>
    </dgm:pt>
    <dgm:pt modelId="{90DB6265-FF95-4942-86AE-DB555E0DCF8A}" type="parTrans" cxnId="{FAE51176-E854-450C-AC49-BAF26B89C42D}">
      <dgm:prSet/>
      <dgm:spPr/>
      <dgm:t>
        <a:bodyPr/>
        <a:lstStyle/>
        <a:p>
          <a:endParaRPr lang="en-US"/>
        </a:p>
      </dgm:t>
    </dgm:pt>
    <dgm:pt modelId="{951B0B0D-89DA-4286-98AB-EFA9957A1D21}" type="sibTrans" cxnId="{FAE51176-E854-450C-AC49-BAF26B89C42D}">
      <dgm:prSet/>
      <dgm:spPr/>
      <dgm:t>
        <a:bodyPr/>
        <a:lstStyle/>
        <a:p>
          <a:endParaRPr lang="en-US"/>
        </a:p>
      </dgm:t>
    </dgm:pt>
    <dgm:pt modelId="{FBBBC02D-5390-4BBE-B6E6-65B33B6C6A1A}">
      <dgm:prSet/>
      <dgm:spPr/>
      <dgm:t>
        <a:bodyPr/>
        <a:lstStyle/>
        <a:p>
          <a:r>
            <a:rPr lang="es-PE" b="1" i="0" baseline="0"/>
            <a:t>2. Promoción de ventas</a:t>
          </a:r>
          <a:endParaRPr lang="en-US"/>
        </a:p>
      </dgm:t>
    </dgm:pt>
    <dgm:pt modelId="{08906548-CBA2-4B3D-9B40-83AE4569166D}" type="parTrans" cxnId="{6C71A9B4-5C33-4A2B-AF20-842D28EB73EB}">
      <dgm:prSet/>
      <dgm:spPr/>
      <dgm:t>
        <a:bodyPr/>
        <a:lstStyle/>
        <a:p>
          <a:endParaRPr lang="en-US"/>
        </a:p>
      </dgm:t>
    </dgm:pt>
    <dgm:pt modelId="{C1FA7DAA-E4A2-4496-AAEE-2AD81A4C95BF}" type="sibTrans" cxnId="{6C71A9B4-5C33-4A2B-AF20-842D28EB73EB}">
      <dgm:prSet/>
      <dgm:spPr/>
      <dgm:t>
        <a:bodyPr/>
        <a:lstStyle/>
        <a:p>
          <a:endParaRPr lang="en-US"/>
        </a:p>
      </dgm:t>
    </dgm:pt>
    <dgm:pt modelId="{12E79F95-DC06-4632-B366-87A8D2394D84}">
      <dgm:prSet/>
      <dgm:spPr/>
      <dgm:t>
        <a:bodyPr/>
        <a:lstStyle/>
        <a:p>
          <a:r>
            <a:rPr lang="es-PE" b="1" i="0" baseline="0"/>
            <a:t>3. Marketing Directo</a:t>
          </a:r>
          <a:endParaRPr lang="en-US"/>
        </a:p>
      </dgm:t>
    </dgm:pt>
    <dgm:pt modelId="{3DB587F1-339C-4AB3-A391-E5AFA44607D4}" type="parTrans" cxnId="{1F9E4DCF-4B6B-4DB8-B4F3-A82DA4AF3939}">
      <dgm:prSet/>
      <dgm:spPr/>
      <dgm:t>
        <a:bodyPr/>
        <a:lstStyle/>
        <a:p>
          <a:endParaRPr lang="en-US"/>
        </a:p>
      </dgm:t>
    </dgm:pt>
    <dgm:pt modelId="{9F8A9801-F7E5-46B3-BA39-DB9F6EE780D1}" type="sibTrans" cxnId="{1F9E4DCF-4B6B-4DB8-B4F3-A82DA4AF3939}">
      <dgm:prSet/>
      <dgm:spPr/>
      <dgm:t>
        <a:bodyPr/>
        <a:lstStyle/>
        <a:p>
          <a:endParaRPr lang="en-US"/>
        </a:p>
      </dgm:t>
    </dgm:pt>
    <dgm:pt modelId="{2AC4325B-8EB2-498C-B7D0-8F7573B2FBCC}">
      <dgm:prSet/>
      <dgm:spPr/>
      <dgm:t>
        <a:bodyPr/>
        <a:lstStyle/>
        <a:p>
          <a:r>
            <a:rPr lang="es-PE" b="1" i="0" baseline="0"/>
            <a:t>4. Relaciones Públicas</a:t>
          </a:r>
          <a:endParaRPr lang="en-US"/>
        </a:p>
      </dgm:t>
    </dgm:pt>
    <dgm:pt modelId="{604CBE64-BA14-4983-A3BE-7A80376B2DFD}" type="parTrans" cxnId="{CBFBD414-AE66-434F-86F9-3F73DB354E57}">
      <dgm:prSet/>
      <dgm:spPr/>
      <dgm:t>
        <a:bodyPr/>
        <a:lstStyle/>
        <a:p>
          <a:endParaRPr lang="en-US"/>
        </a:p>
      </dgm:t>
    </dgm:pt>
    <dgm:pt modelId="{14D53DDF-4802-4968-9F82-A88D03A57D90}" type="sibTrans" cxnId="{CBFBD414-AE66-434F-86F9-3F73DB354E57}">
      <dgm:prSet/>
      <dgm:spPr/>
      <dgm:t>
        <a:bodyPr/>
        <a:lstStyle/>
        <a:p>
          <a:endParaRPr lang="en-US"/>
        </a:p>
      </dgm:t>
    </dgm:pt>
    <dgm:pt modelId="{6E3B5526-3C3C-4032-9711-1251E939D90A}">
      <dgm:prSet/>
      <dgm:spPr/>
      <dgm:t>
        <a:bodyPr/>
        <a:lstStyle/>
        <a:p>
          <a:r>
            <a:rPr lang="es-PE" b="1" i="0" baseline="0"/>
            <a:t>5. Merchandising</a:t>
          </a:r>
          <a:endParaRPr lang="en-US"/>
        </a:p>
      </dgm:t>
    </dgm:pt>
    <dgm:pt modelId="{6A3F2165-6209-48BC-9F34-3DA688251C14}" type="parTrans" cxnId="{F044AF2C-2379-40BB-A511-8032B8CCA1F6}">
      <dgm:prSet/>
      <dgm:spPr/>
      <dgm:t>
        <a:bodyPr/>
        <a:lstStyle/>
        <a:p>
          <a:endParaRPr lang="en-US"/>
        </a:p>
      </dgm:t>
    </dgm:pt>
    <dgm:pt modelId="{00C04ED9-21B3-4147-91E5-D71F409BF1FC}" type="sibTrans" cxnId="{F044AF2C-2379-40BB-A511-8032B8CCA1F6}">
      <dgm:prSet/>
      <dgm:spPr/>
      <dgm:t>
        <a:bodyPr/>
        <a:lstStyle/>
        <a:p>
          <a:endParaRPr lang="en-US"/>
        </a:p>
      </dgm:t>
    </dgm:pt>
    <dgm:pt modelId="{94E3077C-E3EA-41E1-802E-54DAD4E600DA}">
      <dgm:prSet/>
      <dgm:spPr/>
      <dgm:t>
        <a:bodyPr/>
        <a:lstStyle/>
        <a:p>
          <a:r>
            <a:rPr lang="es-PE" b="1" i="0" baseline="0"/>
            <a:t>6. Propaganda</a:t>
          </a:r>
          <a:endParaRPr lang="en-US"/>
        </a:p>
      </dgm:t>
    </dgm:pt>
    <dgm:pt modelId="{8F2C6E09-E0FF-469D-82E1-14650EFB2ED6}" type="parTrans" cxnId="{67EED405-9E34-49E3-AE3D-BDD1015E76D7}">
      <dgm:prSet/>
      <dgm:spPr/>
      <dgm:t>
        <a:bodyPr/>
        <a:lstStyle/>
        <a:p>
          <a:endParaRPr lang="es-PE"/>
        </a:p>
      </dgm:t>
    </dgm:pt>
    <dgm:pt modelId="{DB4795EE-2B5A-44A0-883D-36FD56AC25FD}" type="sibTrans" cxnId="{67EED405-9E34-49E3-AE3D-BDD1015E76D7}">
      <dgm:prSet/>
      <dgm:spPr/>
      <dgm:t>
        <a:bodyPr/>
        <a:lstStyle/>
        <a:p>
          <a:endParaRPr lang="es-PE"/>
        </a:p>
      </dgm:t>
    </dgm:pt>
    <dgm:pt modelId="{1578AC05-4A66-43C8-A73E-C57B38D00F9E}" type="pres">
      <dgm:prSet presAssocID="{760B3C61-A5E9-41EF-A71C-6B7D9BE220AE}" presName="diagram" presStyleCnt="0">
        <dgm:presLayoutVars>
          <dgm:dir/>
          <dgm:resizeHandles val="exact"/>
        </dgm:presLayoutVars>
      </dgm:prSet>
      <dgm:spPr/>
    </dgm:pt>
    <dgm:pt modelId="{C0D42516-B077-4C40-B7C5-87BD68A6E106}" type="pres">
      <dgm:prSet presAssocID="{92F57906-8188-43DF-BECD-F03064616C20}" presName="node" presStyleLbl="node1" presStyleIdx="0" presStyleCnt="6">
        <dgm:presLayoutVars>
          <dgm:bulletEnabled val="1"/>
        </dgm:presLayoutVars>
      </dgm:prSet>
      <dgm:spPr/>
    </dgm:pt>
    <dgm:pt modelId="{E8EEB6C0-3E42-41D0-8E0D-E717066FD571}" type="pres">
      <dgm:prSet presAssocID="{951B0B0D-89DA-4286-98AB-EFA9957A1D21}" presName="sibTrans" presStyleCnt="0"/>
      <dgm:spPr/>
    </dgm:pt>
    <dgm:pt modelId="{AC6F5DDA-8E55-4984-92DA-137C78F8BA57}" type="pres">
      <dgm:prSet presAssocID="{FBBBC02D-5390-4BBE-B6E6-65B33B6C6A1A}" presName="node" presStyleLbl="node1" presStyleIdx="1" presStyleCnt="6">
        <dgm:presLayoutVars>
          <dgm:bulletEnabled val="1"/>
        </dgm:presLayoutVars>
      </dgm:prSet>
      <dgm:spPr/>
    </dgm:pt>
    <dgm:pt modelId="{6B323627-C157-48FE-89C1-ED8A0C7CD331}" type="pres">
      <dgm:prSet presAssocID="{C1FA7DAA-E4A2-4496-AAEE-2AD81A4C95BF}" presName="sibTrans" presStyleCnt="0"/>
      <dgm:spPr/>
    </dgm:pt>
    <dgm:pt modelId="{109199A5-717D-4D5A-9AFE-314E9DDE4701}" type="pres">
      <dgm:prSet presAssocID="{12E79F95-DC06-4632-B366-87A8D2394D84}" presName="node" presStyleLbl="node1" presStyleIdx="2" presStyleCnt="6">
        <dgm:presLayoutVars>
          <dgm:bulletEnabled val="1"/>
        </dgm:presLayoutVars>
      </dgm:prSet>
      <dgm:spPr/>
    </dgm:pt>
    <dgm:pt modelId="{5BA8930E-731F-4915-8885-94B645CF0516}" type="pres">
      <dgm:prSet presAssocID="{9F8A9801-F7E5-46B3-BA39-DB9F6EE780D1}" presName="sibTrans" presStyleCnt="0"/>
      <dgm:spPr/>
    </dgm:pt>
    <dgm:pt modelId="{5CAF12D3-CB18-40BA-86FF-37138D031516}" type="pres">
      <dgm:prSet presAssocID="{2AC4325B-8EB2-498C-B7D0-8F7573B2FBCC}" presName="node" presStyleLbl="node1" presStyleIdx="3" presStyleCnt="6">
        <dgm:presLayoutVars>
          <dgm:bulletEnabled val="1"/>
        </dgm:presLayoutVars>
      </dgm:prSet>
      <dgm:spPr/>
    </dgm:pt>
    <dgm:pt modelId="{4676097D-10D0-4A39-B0BA-94ABBFFE4274}" type="pres">
      <dgm:prSet presAssocID="{14D53DDF-4802-4968-9F82-A88D03A57D90}" presName="sibTrans" presStyleCnt="0"/>
      <dgm:spPr/>
    </dgm:pt>
    <dgm:pt modelId="{E76FCBF8-B522-422F-B616-3DB049FFF849}" type="pres">
      <dgm:prSet presAssocID="{6E3B5526-3C3C-4032-9711-1251E939D90A}" presName="node" presStyleLbl="node1" presStyleIdx="4" presStyleCnt="6">
        <dgm:presLayoutVars>
          <dgm:bulletEnabled val="1"/>
        </dgm:presLayoutVars>
      </dgm:prSet>
      <dgm:spPr/>
    </dgm:pt>
    <dgm:pt modelId="{519C3A6A-F300-4F35-B33D-1E86930992E4}" type="pres">
      <dgm:prSet presAssocID="{00C04ED9-21B3-4147-91E5-D71F409BF1FC}" presName="sibTrans" presStyleCnt="0"/>
      <dgm:spPr/>
    </dgm:pt>
    <dgm:pt modelId="{9B40496E-40F4-49FF-875D-B4E9B5B2D712}" type="pres">
      <dgm:prSet presAssocID="{94E3077C-E3EA-41E1-802E-54DAD4E600DA}" presName="node" presStyleLbl="node1" presStyleIdx="5" presStyleCnt="6">
        <dgm:presLayoutVars>
          <dgm:bulletEnabled val="1"/>
        </dgm:presLayoutVars>
      </dgm:prSet>
      <dgm:spPr/>
    </dgm:pt>
  </dgm:ptLst>
  <dgm:cxnLst>
    <dgm:cxn modelId="{D62DFC03-3E93-4259-9091-5C46D3775261}" type="presOf" srcId="{12E79F95-DC06-4632-B366-87A8D2394D84}" destId="{109199A5-717D-4D5A-9AFE-314E9DDE4701}" srcOrd="0" destOrd="0" presId="urn:microsoft.com/office/officeart/2005/8/layout/default"/>
    <dgm:cxn modelId="{67EED405-9E34-49E3-AE3D-BDD1015E76D7}" srcId="{760B3C61-A5E9-41EF-A71C-6B7D9BE220AE}" destId="{94E3077C-E3EA-41E1-802E-54DAD4E600DA}" srcOrd="5" destOrd="0" parTransId="{8F2C6E09-E0FF-469D-82E1-14650EFB2ED6}" sibTransId="{DB4795EE-2B5A-44A0-883D-36FD56AC25FD}"/>
    <dgm:cxn modelId="{CBFBD414-AE66-434F-86F9-3F73DB354E57}" srcId="{760B3C61-A5E9-41EF-A71C-6B7D9BE220AE}" destId="{2AC4325B-8EB2-498C-B7D0-8F7573B2FBCC}" srcOrd="3" destOrd="0" parTransId="{604CBE64-BA14-4983-A3BE-7A80376B2DFD}" sibTransId="{14D53DDF-4802-4968-9F82-A88D03A57D90}"/>
    <dgm:cxn modelId="{F044AF2C-2379-40BB-A511-8032B8CCA1F6}" srcId="{760B3C61-A5E9-41EF-A71C-6B7D9BE220AE}" destId="{6E3B5526-3C3C-4032-9711-1251E939D90A}" srcOrd="4" destOrd="0" parTransId="{6A3F2165-6209-48BC-9F34-3DA688251C14}" sibTransId="{00C04ED9-21B3-4147-91E5-D71F409BF1FC}"/>
    <dgm:cxn modelId="{1E319C33-30E6-4120-99E1-5344117F6919}" type="presOf" srcId="{FBBBC02D-5390-4BBE-B6E6-65B33B6C6A1A}" destId="{AC6F5DDA-8E55-4984-92DA-137C78F8BA57}" srcOrd="0" destOrd="0" presId="urn:microsoft.com/office/officeart/2005/8/layout/default"/>
    <dgm:cxn modelId="{635A4B34-B12C-4493-B64D-87272374C3B9}" type="presOf" srcId="{760B3C61-A5E9-41EF-A71C-6B7D9BE220AE}" destId="{1578AC05-4A66-43C8-A73E-C57B38D00F9E}" srcOrd="0" destOrd="0" presId="urn:microsoft.com/office/officeart/2005/8/layout/default"/>
    <dgm:cxn modelId="{516DB672-E67F-4805-A1E8-9DEFFFE8FB60}" type="presOf" srcId="{94E3077C-E3EA-41E1-802E-54DAD4E600DA}" destId="{9B40496E-40F4-49FF-875D-B4E9B5B2D712}" srcOrd="0" destOrd="0" presId="urn:microsoft.com/office/officeart/2005/8/layout/default"/>
    <dgm:cxn modelId="{FAE51176-E854-450C-AC49-BAF26B89C42D}" srcId="{760B3C61-A5E9-41EF-A71C-6B7D9BE220AE}" destId="{92F57906-8188-43DF-BECD-F03064616C20}" srcOrd="0" destOrd="0" parTransId="{90DB6265-FF95-4942-86AE-DB555E0DCF8A}" sibTransId="{951B0B0D-89DA-4286-98AB-EFA9957A1D21}"/>
    <dgm:cxn modelId="{EDAF947E-9307-45F9-801B-D90F60DCCE09}" type="presOf" srcId="{92F57906-8188-43DF-BECD-F03064616C20}" destId="{C0D42516-B077-4C40-B7C5-87BD68A6E106}" srcOrd="0" destOrd="0" presId="urn:microsoft.com/office/officeart/2005/8/layout/default"/>
    <dgm:cxn modelId="{28008692-D75F-424D-AE87-7212F513EF24}" type="presOf" srcId="{6E3B5526-3C3C-4032-9711-1251E939D90A}" destId="{E76FCBF8-B522-422F-B616-3DB049FFF849}" srcOrd="0" destOrd="0" presId="urn:microsoft.com/office/officeart/2005/8/layout/default"/>
    <dgm:cxn modelId="{6C71A9B4-5C33-4A2B-AF20-842D28EB73EB}" srcId="{760B3C61-A5E9-41EF-A71C-6B7D9BE220AE}" destId="{FBBBC02D-5390-4BBE-B6E6-65B33B6C6A1A}" srcOrd="1" destOrd="0" parTransId="{08906548-CBA2-4B3D-9B40-83AE4569166D}" sibTransId="{C1FA7DAA-E4A2-4496-AAEE-2AD81A4C95BF}"/>
    <dgm:cxn modelId="{0F69CDCB-E2CB-442E-9C1A-190A7CB2ADFF}" type="presOf" srcId="{2AC4325B-8EB2-498C-B7D0-8F7573B2FBCC}" destId="{5CAF12D3-CB18-40BA-86FF-37138D031516}" srcOrd="0" destOrd="0" presId="urn:microsoft.com/office/officeart/2005/8/layout/default"/>
    <dgm:cxn modelId="{1F9E4DCF-4B6B-4DB8-B4F3-A82DA4AF3939}" srcId="{760B3C61-A5E9-41EF-A71C-6B7D9BE220AE}" destId="{12E79F95-DC06-4632-B366-87A8D2394D84}" srcOrd="2" destOrd="0" parTransId="{3DB587F1-339C-4AB3-A391-E5AFA44607D4}" sibTransId="{9F8A9801-F7E5-46B3-BA39-DB9F6EE780D1}"/>
    <dgm:cxn modelId="{2B24BFE9-02BF-4902-A76C-2EA9E55CA38A}" type="presParOf" srcId="{1578AC05-4A66-43C8-A73E-C57B38D00F9E}" destId="{C0D42516-B077-4C40-B7C5-87BD68A6E106}" srcOrd="0" destOrd="0" presId="urn:microsoft.com/office/officeart/2005/8/layout/default"/>
    <dgm:cxn modelId="{63758776-A0E4-4B2C-BF03-A143C04DE4C0}" type="presParOf" srcId="{1578AC05-4A66-43C8-A73E-C57B38D00F9E}" destId="{E8EEB6C0-3E42-41D0-8E0D-E717066FD571}" srcOrd="1" destOrd="0" presId="urn:microsoft.com/office/officeart/2005/8/layout/default"/>
    <dgm:cxn modelId="{7A7F4812-5564-4531-AB1A-809EDA1B5DBA}" type="presParOf" srcId="{1578AC05-4A66-43C8-A73E-C57B38D00F9E}" destId="{AC6F5DDA-8E55-4984-92DA-137C78F8BA57}" srcOrd="2" destOrd="0" presId="urn:microsoft.com/office/officeart/2005/8/layout/default"/>
    <dgm:cxn modelId="{D47B0976-097C-4B9E-B224-35015214E1C0}" type="presParOf" srcId="{1578AC05-4A66-43C8-A73E-C57B38D00F9E}" destId="{6B323627-C157-48FE-89C1-ED8A0C7CD331}" srcOrd="3" destOrd="0" presId="urn:microsoft.com/office/officeart/2005/8/layout/default"/>
    <dgm:cxn modelId="{B9D4E103-EF1B-4662-92F7-00FA10412F47}" type="presParOf" srcId="{1578AC05-4A66-43C8-A73E-C57B38D00F9E}" destId="{109199A5-717D-4D5A-9AFE-314E9DDE4701}" srcOrd="4" destOrd="0" presId="urn:microsoft.com/office/officeart/2005/8/layout/default"/>
    <dgm:cxn modelId="{B7EFCB86-B67E-49F9-A96C-18D58B501EEB}" type="presParOf" srcId="{1578AC05-4A66-43C8-A73E-C57B38D00F9E}" destId="{5BA8930E-731F-4915-8885-94B645CF0516}" srcOrd="5" destOrd="0" presId="urn:microsoft.com/office/officeart/2005/8/layout/default"/>
    <dgm:cxn modelId="{034D28EE-ADF5-47C7-8D95-DF42814985C6}" type="presParOf" srcId="{1578AC05-4A66-43C8-A73E-C57B38D00F9E}" destId="{5CAF12D3-CB18-40BA-86FF-37138D031516}" srcOrd="6" destOrd="0" presId="urn:microsoft.com/office/officeart/2005/8/layout/default"/>
    <dgm:cxn modelId="{EA65C3AB-BBB5-4A19-992C-4F814E320D16}" type="presParOf" srcId="{1578AC05-4A66-43C8-A73E-C57B38D00F9E}" destId="{4676097D-10D0-4A39-B0BA-94ABBFFE4274}" srcOrd="7" destOrd="0" presId="urn:microsoft.com/office/officeart/2005/8/layout/default"/>
    <dgm:cxn modelId="{7A76FF1A-446F-4187-BDA4-D64D2E2DCB9D}" type="presParOf" srcId="{1578AC05-4A66-43C8-A73E-C57B38D00F9E}" destId="{E76FCBF8-B522-422F-B616-3DB049FFF849}" srcOrd="8" destOrd="0" presId="urn:microsoft.com/office/officeart/2005/8/layout/default"/>
    <dgm:cxn modelId="{D0138BCC-40DE-4A87-A1E2-055057979CCD}" type="presParOf" srcId="{1578AC05-4A66-43C8-A73E-C57B38D00F9E}" destId="{519C3A6A-F300-4F35-B33D-1E86930992E4}" srcOrd="9" destOrd="0" presId="urn:microsoft.com/office/officeart/2005/8/layout/default"/>
    <dgm:cxn modelId="{47EFCA7E-9C81-4DB3-9E61-DC581D98C729}" type="presParOf" srcId="{1578AC05-4A66-43C8-A73E-C57B38D00F9E}" destId="{9B40496E-40F4-49FF-875D-B4E9B5B2D71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59D62E7-A3DB-4CFF-B6FE-A0809DA5B39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1F0CB3C-97B6-4FAF-A0E1-5DE32CCB0F1E}">
      <dgm:prSet/>
      <dgm:spPr>
        <a:xfrm>
          <a:off x="182228" y="2864844"/>
          <a:ext cx="1800000" cy="1215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  <a:defRPr cap="all"/>
          </a:pPr>
          <a:r>
            <a:rPr lang="es-MX" b="1" i="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Venta directa</a:t>
          </a:r>
        </a:p>
        <a:p>
          <a:pPr>
            <a:buNone/>
            <a:defRPr cap="all"/>
          </a:pPr>
          <a:r>
            <a:rPr lang="es-MX" b="0" i="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contacto 1 </a:t>
          </a:r>
          <a:r>
            <a:rPr lang="es-MX" b="0" i="0" cap="all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to</a:t>
          </a:r>
          <a:r>
            <a:rPr lang="es-MX" b="0" i="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 1 con los clientes para impulsar una venta. </a:t>
          </a:r>
        </a:p>
        <a:p>
          <a:pPr>
            <a:buNone/>
            <a:defRPr cap="all"/>
          </a:pPr>
          <a:r>
            <a:rPr lang="es-MX" b="0" i="1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E</a:t>
          </a:r>
          <a:r>
            <a:rPr lang="es-MX" b="0" i="1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jem.: C</a:t>
          </a:r>
          <a:r>
            <a:rPr lang="es-PE" cap="none" dirty="0" err="1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atálogo</a:t>
          </a:r>
          <a:r>
            <a:rPr lang="es-PE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 </a:t>
          </a:r>
          <a:r>
            <a:rPr lang="es-PE" cap="none" dirty="0" err="1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Unique</a:t>
          </a:r>
          <a:r>
            <a:rPr lang="es-PE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 enviado a clientas registradas.</a:t>
          </a:r>
          <a:endParaRPr lang="en-US" i="1" cap="none" dirty="0">
            <a:solidFill>
              <a:sysClr val="windowText" lastClr="000000"/>
            </a:solidFill>
            <a:latin typeface="Aptos" panose="02110004020202020204"/>
            <a:ea typeface="+mn-ea"/>
            <a:cs typeface="+mn-cs"/>
          </a:endParaRPr>
        </a:p>
      </dgm:t>
    </dgm:pt>
    <dgm:pt modelId="{04914339-38AA-41E9-8257-9C67530EFDA9}" type="parTrans" cxnId="{34870DA2-0141-48E5-B0A5-C783A26F3D41}">
      <dgm:prSet/>
      <dgm:spPr/>
      <dgm:t>
        <a:bodyPr/>
        <a:lstStyle/>
        <a:p>
          <a:endParaRPr lang="en-US"/>
        </a:p>
      </dgm:t>
    </dgm:pt>
    <dgm:pt modelId="{4F839E16-81FE-43FE-8F89-483E150F0585}" type="sibTrans" cxnId="{34870DA2-0141-48E5-B0A5-C783A26F3D41}">
      <dgm:prSet/>
      <dgm:spPr/>
      <dgm:t>
        <a:bodyPr/>
        <a:lstStyle/>
        <a:p>
          <a:endParaRPr lang="en-US"/>
        </a:p>
      </dgm:t>
    </dgm:pt>
    <dgm:pt modelId="{AF6C2363-7821-4F88-8905-22100558936C}">
      <dgm:prSet/>
      <dgm:spPr>
        <a:xfrm>
          <a:off x="2297228" y="2864844"/>
          <a:ext cx="1800000" cy="1215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  <a:defRPr cap="all"/>
          </a:pPr>
          <a:r>
            <a:rPr lang="es-MX" b="1" i="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correo DIRECTO</a:t>
          </a:r>
        </a:p>
        <a:p>
          <a:pPr>
            <a:buNone/>
            <a:defRPr cap="all"/>
          </a:pPr>
          <a:r>
            <a:rPr lang="es-MX" b="0" i="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FÍSICO O ELECTRÓNICO. personalizado a cierto segmento.</a:t>
          </a:r>
          <a:endParaRPr lang="es-MX" b="0" i="1" cap="all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  <a:p>
          <a:pPr>
            <a:buNone/>
            <a:defRPr cap="all"/>
          </a:pPr>
          <a:r>
            <a:rPr lang="es-MX" b="0" i="1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Ejem: </a:t>
          </a:r>
          <a:r>
            <a:rPr lang="es-ES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Promart envía un email “¡solo hoy 30% off!”.</a:t>
          </a:r>
          <a:endParaRPr lang="en-US" cap="none" dirty="0">
            <a:solidFill>
              <a:sysClr val="windowText" lastClr="000000"/>
            </a:solidFill>
            <a:latin typeface="Aptos" panose="02110004020202020204"/>
            <a:ea typeface="+mn-ea"/>
            <a:cs typeface="+mn-cs"/>
          </a:endParaRPr>
        </a:p>
      </dgm:t>
    </dgm:pt>
    <dgm:pt modelId="{051489D7-7530-4612-8948-3DE7E785882C}" type="parTrans" cxnId="{C09DEFD9-9E5B-44E5-A405-125FBB2FF8B5}">
      <dgm:prSet/>
      <dgm:spPr/>
      <dgm:t>
        <a:bodyPr/>
        <a:lstStyle/>
        <a:p>
          <a:endParaRPr lang="en-US"/>
        </a:p>
      </dgm:t>
    </dgm:pt>
    <dgm:pt modelId="{8DCB8FFF-D094-4A43-B665-062FB95B0B84}" type="sibTrans" cxnId="{C09DEFD9-9E5B-44E5-A405-125FBB2FF8B5}">
      <dgm:prSet/>
      <dgm:spPr/>
      <dgm:t>
        <a:bodyPr/>
        <a:lstStyle/>
        <a:p>
          <a:endParaRPr lang="en-US"/>
        </a:p>
      </dgm:t>
    </dgm:pt>
    <dgm:pt modelId="{0ABF29C3-B812-49B6-A8D5-B488F71981AD}">
      <dgm:prSet/>
      <dgm:spPr>
        <a:xfrm>
          <a:off x="4412228" y="2864844"/>
          <a:ext cx="1800000" cy="1215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  <a:defRPr cap="all"/>
          </a:pPr>
          <a:r>
            <a:rPr lang="es-MX" b="1" i="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Mensaje DIRECTO </a:t>
          </a:r>
        </a:p>
        <a:p>
          <a:pPr>
            <a:buNone/>
            <a:defRPr cap="all"/>
          </a:pPr>
          <a:r>
            <a:rPr lang="es-MX" b="0" i="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plataformas de mensajería instantánea.</a:t>
          </a:r>
        </a:p>
        <a:p>
          <a:pPr>
            <a:buNone/>
            <a:defRPr cap="all"/>
          </a:pPr>
          <a:r>
            <a:rPr lang="es-MX" b="0" i="1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E</a:t>
          </a:r>
          <a:r>
            <a:rPr lang="es-MX" b="0" i="1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jem</a:t>
          </a:r>
          <a:r>
            <a:rPr lang="es-MX" b="0" i="1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: </a:t>
          </a:r>
          <a:r>
            <a:rPr lang="es-MX" b="0" i="1" cap="all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whatsapp</a:t>
          </a:r>
          <a:r>
            <a:rPr lang="es-MX" b="0" i="1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, </a:t>
          </a:r>
          <a:r>
            <a:rPr lang="es-MX" b="0" i="1" cap="all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sms</a:t>
          </a:r>
          <a:endParaRPr lang="en-US" i="1" cap="all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65609B30-FF74-4554-98CE-6493AFFB06A1}" type="parTrans" cxnId="{111C726D-94BD-4942-A8A2-B6D6939643A2}">
      <dgm:prSet/>
      <dgm:spPr/>
      <dgm:t>
        <a:bodyPr/>
        <a:lstStyle/>
        <a:p>
          <a:endParaRPr lang="en-US"/>
        </a:p>
      </dgm:t>
    </dgm:pt>
    <dgm:pt modelId="{77DC01C6-B8C5-4708-A034-35B96D771148}" type="sibTrans" cxnId="{111C726D-94BD-4942-A8A2-B6D6939643A2}">
      <dgm:prSet/>
      <dgm:spPr/>
      <dgm:t>
        <a:bodyPr/>
        <a:lstStyle/>
        <a:p>
          <a:endParaRPr lang="en-US"/>
        </a:p>
      </dgm:t>
    </dgm:pt>
    <dgm:pt modelId="{CFB64A2C-C711-42E0-9D8F-AAE16F1E4317}">
      <dgm:prSet/>
      <dgm:spPr>
        <a:xfrm>
          <a:off x="6527228" y="2864844"/>
          <a:ext cx="1800000" cy="1215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  <a:defRPr cap="all"/>
          </a:pPr>
          <a:r>
            <a:rPr lang="es-MX" b="1" i="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TELEMARKETING</a:t>
          </a:r>
        </a:p>
        <a:p>
          <a:pPr>
            <a:buNone/>
            <a:defRPr cap="all"/>
          </a:pPr>
          <a:r>
            <a:rPr lang="es-MX" b="0" i="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interacción directa mediante llamadas.</a:t>
          </a:r>
        </a:p>
        <a:p>
          <a:pPr>
            <a:buNone/>
            <a:defRPr cap="all"/>
          </a:pPr>
          <a:r>
            <a:rPr lang="es-MX" b="0" i="1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Ejem</a:t>
          </a:r>
          <a:r>
            <a:rPr lang="es-MX" b="0" i="1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plo: C</a:t>
          </a:r>
          <a:r>
            <a:rPr lang="es-ES" cap="none" dirty="0" err="1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laro</a:t>
          </a:r>
          <a:r>
            <a:rPr lang="es-ES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 llama para ofrecerte un plan con tu nombre y </a:t>
          </a:r>
          <a:r>
            <a:rPr lang="es-ES" cap="none" dirty="0" err="1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dni</a:t>
          </a:r>
          <a:r>
            <a:rPr lang="es-ES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.</a:t>
          </a:r>
          <a:endParaRPr lang="en-US" i="1" cap="none" dirty="0">
            <a:solidFill>
              <a:sysClr val="windowText" lastClr="000000"/>
            </a:solidFill>
            <a:latin typeface="Aptos" panose="02110004020202020204"/>
            <a:ea typeface="+mn-ea"/>
            <a:cs typeface="+mn-cs"/>
          </a:endParaRPr>
        </a:p>
      </dgm:t>
    </dgm:pt>
    <dgm:pt modelId="{916939C7-D079-4573-A995-CCC826F7BA26}" type="parTrans" cxnId="{A264A015-24A8-40C7-A8B2-F4FD4CB2AB00}">
      <dgm:prSet/>
      <dgm:spPr/>
      <dgm:t>
        <a:bodyPr/>
        <a:lstStyle/>
        <a:p>
          <a:endParaRPr lang="en-US"/>
        </a:p>
      </dgm:t>
    </dgm:pt>
    <dgm:pt modelId="{A12E9F2C-38FD-4817-A640-BB7EB84EC09A}" type="sibTrans" cxnId="{A264A015-24A8-40C7-A8B2-F4FD4CB2AB00}">
      <dgm:prSet/>
      <dgm:spPr/>
      <dgm:t>
        <a:bodyPr/>
        <a:lstStyle/>
        <a:p>
          <a:endParaRPr lang="en-US"/>
        </a:p>
      </dgm:t>
    </dgm:pt>
    <dgm:pt modelId="{3CC21C0B-5791-4B0A-B86E-2B9C65976025}">
      <dgm:prSet/>
      <dgm:spPr>
        <a:xfrm>
          <a:off x="8642228" y="2864844"/>
          <a:ext cx="1800000" cy="1215000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buNone/>
            <a:defRPr cap="all"/>
          </a:pPr>
          <a:r>
            <a:rPr lang="es-MX" b="1" i="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Marketing DIGITAL DIRECTO</a:t>
          </a:r>
        </a:p>
        <a:p>
          <a:pPr>
            <a:buNone/>
            <a:defRPr cap="all"/>
          </a:pPr>
          <a:r>
            <a:rPr lang="es-MX" b="0" i="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empujan al cliente a tomar una acción específica</a:t>
          </a:r>
        </a:p>
        <a:p>
          <a:pPr>
            <a:buNone/>
            <a:defRPr cap="all"/>
          </a:pPr>
          <a:r>
            <a:rPr lang="es-MX" b="0" i="1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Ejem: IG invitando a un master </a:t>
          </a:r>
          <a:r>
            <a:rPr lang="es-MX" b="0" i="1" cap="none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class</a:t>
          </a:r>
          <a:r>
            <a:rPr lang="es-MX" b="0" i="1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, </a:t>
          </a:r>
          <a:r>
            <a:rPr lang="es-MX" b="0" i="1" cap="none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landing</a:t>
          </a:r>
          <a:r>
            <a:rPr lang="es-MX" b="0" i="1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 </a:t>
          </a:r>
          <a:r>
            <a:rPr lang="es-MX" b="0" i="1" cap="none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pages</a:t>
          </a:r>
          <a:endParaRPr lang="en-US" i="1" cap="non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gm:t>
    </dgm:pt>
    <dgm:pt modelId="{59862599-5C74-4B40-B10B-5EC2B8429D08}" type="parTrans" cxnId="{D18AB73E-D276-44ED-ABD8-C09B8203A954}">
      <dgm:prSet/>
      <dgm:spPr/>
      <dgm:t>
        <a:bodyPr/>
        <a:lstStyle/>
        <a:p>
          <a:endParaRPr lang="en-US"/>
        </a:p>
      </dgm:t>
    </dgm:pt>
    <dgm:pt modelId="{6BC8A21D-9F94-4C3B-BCC6-BACEBFF17C79}" type="sibTrans" cxnId="{D18AB73E-D276-44ED-ABD8-C09B8203A954}">
      <dgm:prSet/>
      <dgm:spPr/>
      <dgm:t>
        <a:bodyPr/>
        <a:lstStyle/>
        <a:p>
          <a:endParaRPr lang="en-US"/>
        </a:p>
      </dgm:t>
    </dgm:pt>
    <dgm:pt modelId="{36AAC6AB-B1B0-4773-B5B0-08656FDC4308}" type="pres">
      <dgm:prSet presAssocID="{759D62E7-A3DB-4CFF-B6FE-A0809DA5B391}" presName="root" presStyleCnt="0">
        <dgm:presLayoutVars>
          <dgm:dir/>
          <dgm:resizeHandles val="exact"/>
        </dgm:presLayoutVars>
      </dgm:prSet>
      <dgm:spPr/>
    </dgm:pt>
    <dgm:pt modelId="{C941E041-2F5B-47F2-9510-240DEE92B794}" type="pres">
      <dgm:prSet presAssocID="{D1F0CB3C-97B6-4FAF-A0E1-5DE32CCB0F1E}" presName="compNode" presStyleCnt="0"/>
      <dgm:spPr/>
    </dgm:pt>
    <dgm:pt modelId="{A115278F-7CEB-4136-957A-7D7A1A8F29C7}" type="pres">
      <dgm:prSet presAssocID="{D1F0CB3C-97B6-4FAF-A0E1-5DE32CCB0F1E}" presName="iconBgRect" presStyleLbl="bgShp" presStyleIdx="0" presStyleCnt="5"/>
      <dgm:spPr>
        <a:xfrm>
          <a:off x="533228" y="1424843"/>
          <a:ext cx="1098000" cy="1098000"/>
        </a:xfrm>
        <a:prstGeom prst="ellipse">
          <a:avLst/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ED8BC343-7845-478A-9BF2-8D61C5FDF1D8}" type="pres">
      <dgm:prSet presAssocID="{D1F0CB3C-97B6-4FAF-A0E1-5DE32CCB0F1E}" presName="iconRect" presStyleLbl="node1" presStyleIdx="0" presStyleCnt="5"/>
      <dgm:spPr>
        <a:xfrm>
          <a:off x="767228" y="165884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Quiosco"/>
        </a:ext>
      </dgm:extLst>
    </dgm:pt>
    <dgm:pt modelId="{31B18B12-418A-4D59-9B51-35DA382ACC12}" type="pres">
      <dgm:prSet presAssocID="{D1F0CB3C-97B6-4FAF-A0E1-5DE32CCB0F1E}" presName="spaceRect" presStyleCnt="0"/>
      <dgm:spPr/>
    </dgm:pt>
    <dgm:pt modelId="{132D3B24-9588-4B47-90F3-F450382B6534}" type="pres">
      <dgm:prSet presAssocID="{D1F0CB3C-97B6-4FAF-A0E1-5DE32CCB0F1E}" presName="textRect" presStyleLbl="revTx" presStyleIdx="0" presStyleCnt="5">
        <dgm:presLayoutVars>
          <dgm:chMax val="1"/>
          <dgm:chPref val="1"/>
        </dgm:presLayoutVars>
      </dgm:prSet>
      <dgm:spPr/>
    </dgm:pt>
    <dgm:pt modelId="{9026BAE5-6901-4623-B729-7D4E7E2D80AD}" type="pres">
      <dgm:prSet presAssocID="{4F839E16-81FE-43FE-8F89-483E150F0585}" presName="sibTrans" presStyleCnt="0"/>
      <dgm:spPr/>
    </dgm:pt>
    <dgm:pt modelId="{B3FC7B33-5AC5-4FC3-96EC-EFCC58DE5FE2}" type="pres">
      <dgm:prSet presAssocID="{AF6C2363-7821-4F88-8905-22100558936C}" presName="compNode" presStyleCnt="0"/>
      <dgm:spPr/>
    </dgm:pt>
    <dgm:pt modelId="{C6A82A03-87AA-4CFE-8376-D628E6CE9B66}" type="pres">
      <dgm:prSet presAssocID="{AF6C2363-7821-4F88-8905-22100558936C}" presName="iconBgRect" presStyleLbl="bgShp" presStyleIdx="1" presStyleCnt="5"/>
      <dgm:spPr>
        <a:xfrm>
          <a:off x="2648228" y="1424843"/>
          <a:ext cx="1098000" cy="1098000"/>
        </a:xfrm>
        <a:prstGeom prst="ellipse">
          <a:avLst/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0B91B895-6E42-414F-AA35-E9B47457D9A0}" type="pres">
      <dgm:prSet presAssocID="{AF6C2363-7821-4F88-8905-22100558936C}" presName="iconRect" presStyleLbl="node1" presStyleIdx="1" presStyleCnt="5"/>
      <dgm:spPr>
        <a:xfrm>
          <a:off x="2882228" y="165884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Email"/>
        </a:ext>
      </dgm:extLst>
    </dgm:pt>
    <dgm:pt modelId="{5836BA5E-FBBD-45DE-A4CC-9E0F1CB75995}" type="pres">
      <dgm:prSet presAssocID="{AF6C2363-7821-4F88-8905-22100558936C}" presName="spaceRect" presStyleCnt="0"/>
      <dgm:spPr/>
    </dgm:pt>
    <dgm:pt modelId="{D9F1A9F3-007C-4F7A-8D25-0D98A5500567}" type="pres">
      <dgm:prSet presAssocID="{AF6C2363-7821-4F88-8905-22100558936C}" presName="textRect" presStyleLbl="revTx" presStyleIdx="1" presStyleCnt="5">
        <dgm:presLayoutVars>
          <dgm:chMax val="1"/>
          <dgm:chPref val="1"/>
        </dgm:presLayoutVars>
      </dgm:prSet>
      <dgm:spPr/>
    </dgm:pt>
    <dgm:pt modelId="{1FDF518A-7F43-493E-B581-2296FFBD291F}" type="pres">
      <dgm:prSet presAssocID="{8DCB8FFF-D094-4A43-B665-062FB95B0B84}" presName="sibTrans" presStyleCnt="0"/>
      <dgm:spPr/>
    </dgm:pt>
    <dgm:pt modelId="{8FC82E8B-FB3B-4C63-B65A-C87FCF5D3C72}" type="pres">
      <dgm:prSet presAssocID="{0ABF29C3-B812-49B6-A8D5-B488F71981AD}" presName="compNode" presStyleCnt="0"/>
      <dgm:spPr/>
    </dgm:pt>
    <dgm:pt modelId="{591D355B-3A0A-4726-A3F8-6D24F9EC4DA8}" type="pres">
      <dgm:prSet presAssocID="{0ABF29C3-B812-49B6-A8D5-B488F71981AD}" presName="iconBgRect" presStyleLbl="bgShp" presStyleIdx="2" presStyleCnt="5"/>
      <dgm:spPr>
        <a:xfrm>
          <a:off x="4763228" y="1424843"/>
          <a:ext cx="1098000" cy="1098000"/>
        </a:xfrm>
        <a:prstGeom prst="ellipse">
          <a:avLst/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5B6FE58A-C463-4623-9FF5-9AB3C7DF997B}" type="pres">
      <dgm:prSet presAssocID="{0ABF29C3-B812-49B6-A8D5-B488F71981AD}" presName="iconRect" presStyleLbl="node1" presStyleIdx="2" presStyleCnt="5"/>
      <dgm:spPr>
        <a:xfrm>
          <a:off x="4997228" y="165884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EB9A2C85-5C80-44B0-B929-954F611668A3}" type="pres">
      <dgm:prSet presAssocID="{0ABF29C3-B812-49B6-A8D5-B488F71981AD}" presName="spaceRect" presStyleCnt="0"/>
      <dgm:spPr/>
    </dgm:pt>
    <dgm:pt modelId="{84DD99F4-79C4-486E-9C17-2898066AE926}" type="pres">
      <dgm:prSet presAssocID="{0ABF29C3-B812-49B6-A8D5-B488F71981AD}" presName="textRect" presStyleLbl="revTx" presStyleIdx="2" presStyleCnt="5">
        <dgm:presLayoutVars>
          <dgm:chMax val="1"/>
          <dgm:chPref val="1"/>
        </dgm:presLayoutVars>
      </dgm:prSet>
      <dgm:spPr/>
    </dgm:pt>
    <dgm:pt modelId="{CDD03469-3098-4A14-9E14-3A238AFA40D3}" type="pres">
      <dgm:prSet presAssocID="{77DC01C6-B8C5-4708-A034-35B96D771148}" presName="sibTrans" presStyleCnt="0"/>
      <dgm:spPr/>
    </dgm:pt>
    <dgm:pt modelId="{B03C294E-41FB-4D73-BBDB-09D37705D1FA}" type="pres">
      <dgm:prSet presAssocID="{CFB64A2C-C711-42E0-9D8F-AAE16F1E4317}" presName="compNode" presStyleCnt="0"/>
      <dgm:spPr/>
    </dgm:pt>
    <dgm:pt modelId="{135FD128-335A-4EA0-AAD7-89F8C4ED8F4A}" type="pres">
      <dgm:prSet presAssocID="{CFB64A2C-C711-42E0-9D8F-AAE16F1E4317}" presName="iconBgRect" presStyleLbl="bgShp" presStyleIdx="3" presStyleCnt="5"/>
      <dgm:spPr>
        <a:xfrm>
          <a:off x="6878228" y="1424843"/>
          <a:ext cx="1098000" cy="1098000"/>
        </a:xfrm>
        <a:prstGeom prst="ellipse">
          <a:avLst/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22293AC0-FBF4-4D9C-A99D-661BA048701C}" type="pres">
      <dgm:prSet presAssocID="{CFB64A2C-C711-42E0-9D8F-AAE16F1E4317}" presName="iconRect" presStyleLbl="node1" presStyleIdx="3" presStyleCnt="5"/>
      <dgm:spPr>
        <a:xfrm>
          <a:off x="7112228" y="165884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Centro de llamadas con relleno sólido"/>
        </a:ext>
      </dgm:extLst>
    </dgm:pt>
    <dgm:pt modelId="{DD1D2F0F-6E43-4A59-943F-C536EBAF6816}" type="pres">
      <dgm:prSet presAssocID="{CFB64A2C-C711-42E0-9D8F-AAE16F1E4317}" presName="spaceRect" presStyleCnt="0"/>
      <dgm:spPr/>
    </dgm:pt>
    <dgm:pt modelId="{67BB071E-8F95-431E-B56D-598F2D0F58D7}" type="pres">
      <dgm:prSet presAssocID="{CFB64A2C-C711-42E0-9D8F-AAE16F1E4317}" presName="textRect" presStyleLbl="revTx" presStyleIdx="3" presStyleCnt="5">
        <dgm:presLayoutVars>
          <dgm:chMax val="1"/>
          <dgm:chPref val="1"/>
        </dgm:presLayoutVars>
      </dgm:prSet>
      <dgm:spPr/>
    </dgm:pt>
    <dgm:pt modelId="{21BFC7FE-2127-43DA-BCE2-C23B92550A3A}" type="pres">
      <dgm:prSet presAssocID="{A12E9F2C-38FD-4817-A640-BB7EB84EC09A}" presName="sibTrans" presStyleCnt="0"/>
      <dgm:spPr/>
    </dgm:pt>
    <dgm:pt modelId="{B265FDCC-02FA-40CD-9D56-12775083C42D}" type="pres">
      <dgm:prSet presAssocID="{3CC21C0B-5791-4B0A-B86E-2B9C65976025}" presName="compNode" presStyleCnt="0"/>
      <dgm:spPr/>
    </dgm:pt>
    <dgm:pt modelId="{9FADCF10-F0C3-4192-999D-2B8C86531E35}" type="pres">
      <dgm:prSet presAssocID="{3CC21C0B-5791-4B0A-B86E-2B9C65976025}" presName="iconBgRect" presStyleLbl="bgShp" presStyleIdx="4" presStyleCnt="5"/>
      <dgm:spPr>
        <a:xfrm>
          <a:off x="8993228" y="1424843"/>
          <a:ext cx="1098000" cy="1098000"/>
        </a:xfrm>
        <a:prstGeom prst="ellipse">
          <a:avLst/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gm:spPr>
    </dgm:pt>
    <dgm:pt modelId="{318B769E-B368-41AF-BB4F-3737302A066C}" type="pres">
      <dgm:prSet presAssocID="{3CC21C0B-5791-4B0A-B86E-2B9C65976025}" presName="iconRect" presStyleLbl="node1" presStyleIdx="4" presStyleCnt="5"/>
      <dgm:spPr>
        <a:xfrm>
          <a:off x="9227228" y="165884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gm:spPr>
      <dgm:extLst>
        <a:ext uri="{E40237B7-FDA0-4F09-8148-C483321AD2D9}">
          <dgm14:cNvPr xmlns:dgm14="http://schemas.microsoft.com/office/drawing/2010/diagram" id="0" name="" descr="Atrás con relleno sólido"/>
        </a:ext>
      </dgm:extLst>
    </dgm:pt>
    <dgm:pt modelId="{AFB13BCD-E99B-47BD-A216-1060026E2487}" type="pres">
      <dgm:prSet presAssocID="{3CC21C0B-5791-4B0A-B86E-2B9C65976025}" presName="spaceRect" presStyleCnt="0"/>
      <dgm:spPr/>
    </dgm:pt>
    <dgm:pt modelId="{8462B47C-380F-45DB-956C-EEF74DDA1F56}" type="pres">
      <dgm:prSet presAssocID="{3CC21C0B-5791-4B0A-B86E-2B9C6597602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1598102-C7A3-43C7-9EAA-D06BA8C4EA53}" type="presOf" srcId="{759D62E7-A3DB-4CFF-B6FE-A0809DA5B391}" destId="{36AAC6AB-B1B0-4773-B5B0-08656FDC4308}" srcOrd="0" destOrd="0" presId="urn:microsoft.com/office/officeart/2018/5/layout/IconCircleLabelList"/>
    <dgm:cxn modelId="{A264A015-24A8-40C7-A8B2-F4FD4CB2AB00}" srcId="{759D62E7-A3DB-4CFF-B6FE-A0809DA5B391}" destId="{CFB64A2C-C711-42E0-9D8F-AAE16F1E4317}" srcOrd="3" destOrd="0" parTransId="{916939C7-D079-4573-A995-CCC826F7BA26}" sibTransId="{A12E9F2C-38FD-4817-A640-BB7EB84EC09A}"/>
    <dgm:cxn modelId="{32CCE42B-8AF9-4E9C-9EE9-127D1B1EA8C4}" type="presOf" srcId="{D1F0CB3C-97B6-4FAF-A0E1-5DE32CCB0F1E}" destId="{132D3B24-9588-4B47-90F3-F450382B6534}" srcOrd="0" destOrd="0" presId="urn:microsoft.com/office/officeart/2018/5/layout/IconCircleLabelList"/>
    <dgm:cxn modelId="{09A2A43C-D741-4C99-A29A-BD15DB7BE1F0}" type="presOf" srcId="{0ABF29C3-B812-49B6-A8D5-B488F71981AD}" destId="{84DD99F4-79C4-486E-9C17-2898066AE926}" srcOrd="0" destOrd="0" presId="urn:microsoft.com/office/officeart/2018/5/layout/IconCircleLabelList"/>
    <dgm:cxn modelId="{D18AB73E-D276-44ED-ABD8-C09B8203A954}" srcId="{759D62E7-A3DB-4CFF-B6FE-A0809DA5B391}" destId="{3CC21C0B-5791-4B0A-B86E-2B9C65976025}" srcOrd="4" destOrd="0" parTransId="{59862599-5C74-4B40-B10B-5EC2B8429D08}" sibTransId="{6BC8A21D-9F94-4C3B-BCC6-BACEBFF17C79}"/>
    <dgm:cxn modelId="{2EC59068-0B64-4314-9DD9-8FFB8915BE80}" type="presOf" srcId="{CFB64A2C-C711-42E0-9D8F-AAE16F1E4317}" destId="{67BB071E-8F95-431E-B56D-598F2D0F58D7}" srcOrd="0" destOrd="0" presId="urn:microsoft.com/office/officeart/2018/5/layout/IconCircleLabelList"/>
    <dgm:cxn modelId="{111C726D-94BD-4942-A8A2-B6D6939643A2}" srcId="{759D62E7-A3DB-4CFF-B6FE-A0809DA5B391}" destId="{0ABF29C3-B812-49B6-A8D5-B488F71981AD}" srcOrd="2" destOrd="0" parTransId="{65609B30-FF74-4554-98CE-6493AFFB06A1}" sibTransId="{77DC01C6-B8C5-4708-A034-35B96D771148}"/>
    <dgm:cxn modelId="{34870DA2-0141-48E5-B0A5-C783A26F3D41}" srcId="{759D62E7-A3DB-4CFF-B6FE-A0809DA5B391}" destId="{D1F0CB3C-97B6-4FAF-A0E1-5DE32CCB0F1E}" srcOrd="0" destOrd="0" parTransId="{04914339-38AA-41E9-8257-9C67530EFDA9}" sibTransId="{4F839E16-81FE-43FE-8F89-483E150F0585}"/>
    <dgm:cxn modelId="{C09DEFD9-9E5B-44E5-A405-125FBB2FF8B5}" srcId="{759D62E7-A3DB-4CFF-B6FE-A0809DA5B391}" destId="{AF6C2363-7821-4F88-8905-22100558936C}" srcOrd="1" destOrd="0" parTransId="{051489D7-7530-4612-8948-3DE7E785882C}" sibTransId="{8DCB8FFF-D094-4A43-B665-062FB95B0B84}"/>
    <dgm:cxn modelId="{2830BCED-D4B6-487F-873B-F02A075E3F3B}" type="presOf" srcId="{AF6C2363-7821-4F88-8905-22100558936C}" destId="{D9F1A9F3-007C-4F7A-8D25-0D98A5500567}" srcOrd="0" destOrd="0" presId="urn:microsoft.com/office/officeart/2018/5/layout/IconCircleLabelList"/>
    <dgm:cxn modelId="{33C3E3EE-BF00-40B3-9F77-F3B33D1FA9EE}" type="presOf" srcId="{3CC21C0B-5791-4B0A-B86E-2B9C65976025}" destId="{8462B47C-380F-45DB-956C-EEF74DDA1F56}" srcOrd="0" destOrd="0" presId="urn:microsoft.com/office/officeart/2018/5/layout/IconCircleLabelList"/>
    <dgm:cxn modelId="{75D51619-0E85-4D04-A787-2135CE3E69D9}" type="presParOf" srcId="{36AAC6AB-B1B0-4773-B5B0-08656FDC4308}" destId="{C941E041-2F5B-47F2-9510-240DEE92B794}" srcOrd="0" destOrd="0" presId="urn:microsoft.com/office/officeart/2018/5/layout/IconCircleLabelList"/>
    <dgm:cxn modelId="{996013C7-3DE1-43A3-9643-6E6D7ED68512}" type="presParOf" srcId="{C941E041-2F5B-47F2-9510-240DEE92B794}" destId="{A115278F-7CEB-4136-957A-7D7A1A8F29C7}" srcOrd="0" destOrd="0" presId="urn:microsoft.com/office/officeart/2018/5/layout/IconCircleLabelList"/>
    <dgm:cxn modelId="{2AB64D7B-44D5-4C1B-BB33-A6141666A644}" type="presParOf" srcId="{C941E041-2F5B-47F2-9510-240DEE92B794}" destId="{ED8BC343-7845-478A-9BF2-8D61C5FDF1D8}" srcOrd="1" destOrd="0" presId="urn:microsoft.com/office/officeart/2018/5/layout/IconCircleLabelList"/>
    <dgm:cxn modelId="{C76EA5D6-288A-4EE8-8605-DE8EE0846238}" type="presParOf" srcId="{C941E041-2F5B-47F2-9510-240DEE92B794}" destId="{31B18B12-418A-4D59-9B51-35DA382ACC12}" srcOrd="2" destOrd="0" presId="urn:microsoft.com/office/officeart/2018/5/layout/IconCircleLabelList"/>
    <dgm:cxn modelId="{9BB4A7AF-1D7A-4B56-B14C-DAEB3ADC9404}" type="presParOf" srcId="{C941E041-2F5B-47F2-9510-240DEE92B794}" destId="{132D3B24-9588-4B47-90F3-F450382B6534}" srcOrd="3" destOrd="0" presId="urn:microsoft.com/office/officeart/2018/5/layout/IconCircleLabelList"/>
    <dgm:cxn modelId="{626750EA-1BD9-42C0-98A8-C31CFEA40757}" type="presParOf" srcId="{36AAC6AB-B1B0-4773-B5B0-08656FDC4308}" destId="{9026BAE5-6901-4623-B729-7D4E7E2D80AD}" srcOrd="1" destOrd="0" presId="urn:microsoft.com/office/officeart/2018/5/layout/IconCircleLabelList"/>
    <dgm:cxn modelId="{DC625021-98D4-4596-9F1A-3DF72D931132}" type="presParOf" srcId="{36AAC6AB-B1B0-4773-B5B0-08656FDC4308}" destId="{B3FC7B33-5AC5-4FC3-96EC-EFCC58DE5FE2}" srcOrd="2" destOrd="0" presId="urn:microsoft.com/office/officeart/2018/5/layout/IconCircleLabelList"/>
    <dgm:cxn modelId="{D376B04A-6003-40D2-9BD8-DF27F9534331}" type="presParOf" srcId="{B3FC7B33-5AC5-4FC3-96EC-EFCC58DE5FE2}" destId="{C6A82A03-87AA-4CFE-8376-D628E6CE9B66}" srcOrd="0" destOrd="0" presId="urn:microsoft.com/office/officeart/2018/5/layout/IconCircleLabelList"/>
    <dgm:cxn modelId="{607B7731-6EB1-4A4D-9866-8BFED139D70F}" type="presParOf" srcId="{B3FC7B33-5AC5-4FC3-96EC-EFCC58DE5FE2}" destId="{0B91B895-6E42-414F-AA35-E9B47457D9A0}" srcOrd="1" destOrd="0" presId="urn:microsoft.com/office/officeart/2018/5/layout/IconCircleLabelList"/>
    <dgm:cxn modelId="{2C984ABA-320A-41CF-BEDC-30ED352570EC}" type="presParOf" srcId="{B3FC7B33-5AC5-4FC3-96EC-EFCC58DE5FE2}" destId="{5836BA5E-FBBD-45DE-A4CC-9E0F1CB75995}" srcOrd="2" destOrd="0" presId="urn:microsoft.com/office/officeart/2018/5/layout/IconCircleLabelList"/>
    <dgm:cxn modelId="{B775FCE2-B55C-434E-A92E-E97595334029}" type="presParOf" srcId="{B3FC7B33-5AC5-4FC3-96EC-EFCC58DE5FE2}" destId="{D9F1A9F3-007C-4F7A-8D25-0D98A5500567}" srcOrd="3" destOrd="0" presId="urn:microsoft.com/office/officeart/2018/5/layout/IconCircleLabelList"/>
    <dgm:cxn modelId="{785E88E6-C15F-4913-80E5-14546D127FC7}" type="presParOf" srcId="{36AAC6AB-B1B0-4773-B5B0-08656FDC4308}" destId="{1FDF518A-7F43-493E-B581-2296FFBD291F}" srcOrd="3" destOrd="0" presId="urn:microsoft.com/office/officeart/2018/5/layout/IconCircleLabelList"/>
    <dgm:cxn modelId="{03C319D9-A5B1-4BD3-BCA9-48FCDDEE41C1}" type="presParOf" srcId="{36AAC6AB-B1B0-4773-B5B0-08656FDC4308}" destId="{8FC82E8B-FB3B-4C63-B65A-C87FCF5D3C72}" srcOrd="4" destOrd="0" presId="urn:microsoft.com/office/officeart/2018/5/layout/IconCircleLabelList"/>
    <dgm:cxn modelId="{6239E71D-5197-42CD-818A-C56E052926A2}" type="presParOf" srcId="{8FC82E8B-FB3B-4C63-B65A-C87FCF5D3C72}" destId="{591D355B-3A0A-4726-A3F8-6D24F9EC4DA8}" srcOrd="0" destOrd="0" presId="urn:microsoft.com/office/officeart/2018/5/layout/IconCircleLabelList"/>
    <dgm:cxn modelId="{51702D58-1B49-411E-A61C-781187A1FC71}" type="presParOf" srcId="{8FC82E8B-FB3B-4C63-B65A-C87FCF5D3C72}" destId="{5B6FE58A-C463-4623-9FF5-9AB3C7DF997B}" srcOrd="1" destOrd="0" presId="urn:microsoft.com/office/officeart/2018/5/layout/IconCircleLabelList"/>
    <dgm:cxn modelId="{31A49348-AAF7-4DC1-8A27-BB4A38BBD729}" type="presParOf" srcId="{8FC82E8B-FB3B-4C63-B65A-C87FCF5D3C72}" destId="{EB9A2C85-5C80-44B0-B929-954F611668A3}" srcOrd="2" destOrd="0" presId="urn:microsoft.com/office/officeart/2018/5/layout/IconCircleLabelList"/>
    <dgm:cxn modelId="{DD530645-FE9E-47A2-81BD-95D325DEB62F}" type="presParOf" srcId="{8FC82E8B-FB3B-4C63-B65A-C87FCF5D3C72}" destId="{84DD99F4-79C4-486E-9C17-2898066AE926}" srcOrd="3" destOrd="0" presId="urn:microsoft.com/office/officeart/2018/5/layout/IconCircleLabelList"/>
    <dgm:cxn modelId="{C412770B-B7E8-4BFA-988A-F38E54807173}" type="presParOf" srcId="{36AAC6AB-B1B0-4773-B5B0-08656FDC4308}" destId="{CDD03469-3098-4A14-9E14-3A238AFA40D3}" srcOrd="5" destOrd="0" presId="urn:microsoft.com/office/officeart/2018/5/layout/IconCircleLabelList"/>
    <dgm:cxn modelId="{E4FAD321-A094-4DC7-88F4-F547DC0D70F4}" type="presParOf" srcId="{36AAC6AB-B1B0-4773-B5B0-08656FDC4308}" destId="{B03C294E-41FB-4D73-BBDB-09D37705D1FA}" srcOrd="6" destOrd="0" presId="urn:microsoft.com/office/officeart/2018/5/layout/IconCircleLabelList"/>
    <dgm:cxn modelId="{26C7A4B7-E849-45BA-9622-5BB1060085C4}" type="presParOf" srcId="{B03C294E-41FB-4D73-BBDB-09D37705D1FA}" destId="{135FD128-335A-4EA0-AAD7-89F8C4ED8F4A}" srcOrd="0" destOrd="0" presId="urn:microsoft.com/office/officeart/2018/5/layout/IconCircleLabelList"/>
    <dgm:cxn modelId="{A02284CA-2DF0-492F-9957-0FBD47B81D8C}" type="presParOf" srcId="{B03C294E-41FB-4D73-BBDB-09D37705D1FA}" destId="{22293AC0-FBF4-4D9C-A99D-661BA048701C}" srcOrd="1" destOrd="0" presId="urn:microsoft.com/office/officeart/2018/5/layout/IconCircleLabelList"/>
    <dgm:cxn modelId="{D2490619-0492-4DA1-A784-DB3A50BB3AB5}" type="presParOf" srcId="{B03C294E-41FB-4D73-BBDB-09D37705D1FA}" destId="{DD1D2F0F-6E43-4A59-943F-C536EBAF6816}" srcOrd="2" destOrd="0" presId="urn:microsoft.com/office/officeart/2018/5/layout/IconCircleLabelList"/>
    <dgm:cxn modelId="{B9AB5245-68B8-40A9-A804-802EADA72D6D}" type="presParOf" srcId="{B03C294E-41FB-4D73-BBDB-09D37705D1FA}" destId="{67BB071E-8F95-431E-B56D-598F2D0F58D7}" srcOrd="3" destOrd="0" presId="urn:microsoft.com/office/officeart/2018/5/layout/IconCircleLabelList"/>
    <dgm:cxn modelId="{73A3FA5D-BD3A-4C9C-9189-7C47E3A1451B}" type="presParOf" srcId="{36AAC6AB-B1B0-4773-B5B0-08656FDC4308}" destId="{21BFC7FE-2127-43DA-BCE2-C23B92550A3A}" srcOrd="7" destOrd="0" presId="urn:microsoft.com/office/officeart/2018/5/layout/IconCircleLabelList"/>
    <dgm:cxn modelId="{9D38041E-E9BC-4E6D-B012-3BBA15128A31}" type="presParOf" srcId="{36AAC6AB-B1B0-4773-B5B0-08656FDC4308}" destId="{B265FDCC-02FA-40CD-9D56-12775083C42D}" srcOrd="8" destOrd="0" presId="urn:microsoft.com/office/officeart/2018/5/layout/IconCircleLabelList"/>
    <dgm:cxn modelId="{5FFED091-57E5-4145-8DCC-61866279A748}" type="presParOf" srcId="{B265FDCC-02FA-40CD-9D56-12775083C42D}" destId="{9FADCF10-F0C3-4192-999D-2B8C86531E35}" srcOrd="0" destOrd="0" presId="urn:microsoft.com/office/officeart/2018/5/layout/IconCircleLabelList"/>
    <dgm:cxn modelId="{CDCE46D2-108F-4BBD-B615-26AC799372C5}" type="presParOf" srcId="{B265FDCC-02FA-40CD-9D56-12775083C42D}" destId="{318B769E-B368-41AF-BB4F-3737302A066C}" srcOrd="1" destOrd="0" presId="urn:microsoft.com/office/officeart/2018/5/layout/IconCircleLabelList"/>
    <dgm:cxn modelId="{3826CF63-1CCB-4D35-B39F-A48652062A5D}" type="presParOf" srcId="{B265FDCC-02FA-40CD-9D56-12775083C42D}" destId="{AFB13BCD-E99B-47BD-A216-1060026E2487}" srcOrd="2" destOrd="0" presId="urn:microsoft.com/office/officeart/2018/5/layout/IconCircleLabelList"/>
    <dgm:cxn modelId="{6F9F726E-05CF-4816-B5D9-CB2859F8FA01}" type="presParOf" srcId="{B265FDCC-02FA-40CD-9D56-12775083C42D}" destId="{8462B47C-380F-45DB-956C-EEF74DDA1F5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5E9DCE-0001-4F63-A863-A0E7DDD2E9FB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603E39E7-EDB5-4341-9545-D86EC22EF06C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s-MX" sz="1400" b="0" i="0" dirty="0">
              <a:solidFill>
                <a:schemeClr val="accent6">
                  <a:lumMod val="50000"/>
                </a:schemeClr>
              </a:solidFill>
            </a:rPr>
            <a:t>La comunicación es </a:t>
          </a:r>
          <a:r>
            <a:rPr lang="es-MX" sz="1400" b="1" i="0" dirty="0">
              <a:solidFill>
                <a:schemeClr val="accent6">
                  <a:lumMod val="50000"/>
                </a:schemeClr>
              </a:solidFill>
            </a:rPr>
            <a:t>personal</a:t>
          </a:r>
          <a:r>
            <a:rPr lang="es-MX" sz="1400" b="0" i="0" dirty="0">
              <a:solidFill>
                <a:schemeClr val="accent6">
                  <a:lumMod val="50000"/>
                </a:schemeClr>
              </a:solidFill>
            </a:rPr>
            <a:t> y directa, lo cual genera mayor confianza y apertura de parte del destinatario</a:t>
          </a:r>
          <a:r>
            <a:rPr lang="es-MX" sz="1400" b="0" i="0" dirty="0">
              <a:solidFill>
                <a:schemeClr val="accent6">
                  <a:lumMod val="75000"/>
                </a:schemeClr>
              </a:solidFill>
            </a:rPr>
            <a:t>.</a:t>
          </a:r>
          <a:endParaRPr lang="en-US" sz="1400" dirty="0">
            <a:solidFill>
              <a:schemeClr val="accent6">
                <a:lumMod val="75000"/>
              </a:schemeClr>
            </a:solidFill>
          </a:endParaRPr>
        </a:p>
      </dgm:t>
    </dgm:pt>
    <dgm:pt modelId="{6A89DD99-B0A3-4D56-B49E-8B460463BD0E}" type="parTrans" cxnId="{DE136925-F630-4A54-95CC-C378C2F795A2}">
      <dgm:prSet/>
      <dgm:spPr/>
      <dgm:t>
        <a:bodyPr/>
        <a:lstStyle/>
        <a:p>
          <a:pPr algn="ctr"/>
          <a:endParaRPr lang="en-US" sz="1800"/>
        </a:p>
      </dgm:t>
    </dgm:pt>
    <dgm:pt modelId="{80852709-4D0A-4F10-AB6D-DC1F6100B53C}" type="sibTrans" cxnId="{DE136925-F630-4A54-95CC-C378C2F795A2}">
      <dgm:prSet/>
      <dgm:spPr/>
      <dgm:t>
        <a:bodyPr/>
        <a:lstStyle/>
        <a:p>
          <a:pPr algn="ctr">
            <a:lnSpc>
              <a:spcPct val="100000"/>
            </a:lnSpc>
          </a:pPr>
          <a:endParaRPr lang="en-US" sz="2400"/>
        </a:p>
      </dgm:t>
    </dgm:pt>
    <dgm:pt modelId="{2EA2DB96-C62C-485C-9501-BB9A7C37F77B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s-MX" sz="1400" b="0" i="0"/>
            <a:t>Es posible enviar </a:t>
          </a:r>
          <a:r>
            <a:rPr lang="es-MX" sz="1400" b="1" i="0"/>
            <a:t>mensajes específicos a segmentos</a:t>
          </a:r>
          <a:r>
            <a:rPr lang="es-MX" sz="1400" b="0" i="0"/>
            <a:t> particulares de clientes (ya sean clientes potenciales o actuales). </a:t>
          </a:r>
          <a:endParaRPr lang="en-US" sz="1400"/>
        </a:p>
      </dgm:t>
    </dgm:pt>
    <dgm:pt modelId="{D0A515E7-0215-4D31-A7B0-1BDDE20A53F7}" type="parTrans" cxnId="{9D7166FE-A0D6-447F-9410-6C4232BF9617}">
      <dgm:prSet/>
      <dgm:spPr/>
      <dgm:t>
        <a:bodyPr/>
        <a:lstStyle/>
        <a:p>
          <a:pPr algn="ctr"/>
          <a:endParaRPr lang="en-US" sz="1800"/>
        </a:p>
      </dgm:t>
    </dgm:pt>
    <dgm:pt modelId="{8135DEA6-44E0-4309-B5CD-49093B8668E4}" type="sibTrans" cxnId="{9D7166FE-A0D6-447F-9410-6C4232BF9617}">
      <dgm:prSet/>
      <dgm:spPr/>
      <dgm:t>
        <a:bodyPr/>
        <a:lstStyle/>
        <a:p>
          <a:pPr algn="ctr">
            <a:lnSpc>
              <a:spcPct val="100000"/>
            </a:lnSpc>
          </a:pPr>
          <a:endParaRPr lang="en-US" sz="2400"/>
        </a:p>
      </dgm:t>
    </dgm:pt>
    <dgm:pt modelId="{86ECB018-404F-4721-B868-A94CC67F4476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s-MX" sz="1400" b="0" i="0"/>
            <a:t>Cuanto más segmentadas sean tus campañas, más éxito tendrán, por lo que será </a:t>
          </a:r>
          <a:r>
            <a:rPr lang="es-MX" sz="1400" b="1" i="0"/>
            <a:t>más rentable. </a:t>
          </a:r>
          <a:endParaRPr lang="en-US" sz="1400"/>
        </a:p>
      </dgm:t>
    </dgm:pt>
    <dgm:pt modelId="{3ACC8E4C-7414-4B1C-A9B2-42EC42E5A270}" type="parTrans" cxnId="{A1D3A513-CFAD-47A6-8257-7F1397C11134}">
      <dgm:prSet/>
      <dgm:spPr/>
      <dgm:t>
        <a:bodyPr/>
        <a:lstStyle/>
        <a:p>
          <a:pPr algn="ctr"/>
          <a:endParaRPr lang="en-US" sz="1800"/>
        </a:p>
      </dgm:t>
    </dgm:pt>
    <dgm:pt modelId="{C5E4BDE6-17F5-4E68-8190-87F761CDF924}" type="sibTrans" cxnId="{A1D3A513-CFAD-47A6-8257-7F1397C11134}">
      <dgm:prSet/>
      <dgm:spPr/>
      <dgm:t>
        <a:bodyPr/>
        <a:lstStyle/>
        <a:p>
          <a:pPr algn="ctr">
            <a:lnSpc>
              <a:spcPct val="100000"/>
            </a:lnSpc>
          </a:pPr>
          <a:endParaRPr lang="en-US" sz="2400"/>
        </a:p>
      </dgm:t>
    </dgm:pt>
    <dgm:pt modelId="{5050AA43-C3AF-4C42-BE05-657D615C5B3E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s-MX" sz="1400" b="0" i="0" dirty="0"/>
            <a:t>Algunas </a:t>
          </a:r>
          <a:r>
            <a:rPr lang="es-MX" sz="1400" b="0" i="0"/>
            <a:t>campañas son </a:t>
          </a:r>
          <a:r>
            <a:rPr lang="es-MX" sz="1400" b="1" i="0"/>
            <a:t>medible</a:t>
          </a:r>
          <a:r>
            <a:rPr lang="es-MX" sz="1400" b="0" i="0"/>
            <a:t>s</a:t>
          </a:r>
          <a:r>
            <a:rPr lang="es-MX" sz="1400" b="0" i="0" dirty="0"/>
            <a:t>. Esto puede ayudarte a planificar futuras campañas.</a:t>
          </a:r>
          <a:endParaRPr lang="en-US" sz="1400" dirty="0"/>
        </a:p>
      </dgm:t>
    </dgm:pt>
    <dgm:pt modelId="{21F8449D-10A4-4C8D-950E-6410F8B94750}" type="parTrans" cxnId="{9B56576E-1934-41E9-8EFF-FBC82F3E6469}">
      <dgm:prSet/>
      <dgm:spPr/>
      <dgm:t>
        <a:bodyPr/>
        <a:lstStyle/>
        <a:p>
          <a:pPr algn="ctr"/>
          <a:endParaRPr lang="en-US" sz="1800"/>
        </a:p>
      </dgm:t>
    </dgm:pt>
    <dgm:pt modelId="{8FEF0349-8524-4D26-B856-D54677280136}" type="sibTrans" cxnId="{9B56576E-1934-41E9-8EFF-FBC82F3E6469}">
      <dgm:prSet/>
      <dgm:spPr/>
      <dgm:t>
        <a:bodyPr/>
        <a:lstStyle/>
        <a:p>
          <a:pPr algn="ctr">
            <a:lnSpc>
              <a:spcPct val="100000"/>
            </a:lnSpc>
          </a:pPr>
          <a:endParaRPr lang="en-US" sz="2400"/>
        </a:p>
      </dgm:t>
    </dgm:pt>
    <dgm:pt modelId="{E9E3C31F-AA24-4100-BBE5-C022F61C1313}">
      <dgm:prSet custT="1"/>
      <dgm:spPr/>
      <dgm:t>
        <a:bodyPr/>
        <a:lstStyle/>
        <a:p>
          <a:pPr algn="ctr">
            <a:lnSpc>
              <a:spcPct val="100000"/>
            </a:lnSpc>
          </a:pPr>
          <a:r>
            <a:rPr lang="es-MX" sz="1400" b="0" i="0" dirty="0">
              <a:solidFill>
                <a:schemeClr val="tx2">
                  <a:lumMod val="75000"/>
                </a:schemeClr>
              </a:solidFill>
            </a:rPr>
            <a:t>Puedes obtener </a:t>
          </a:r>
          <a:r>
            <a:rPr lang="es-MX" sz="1400" b="1" i="0" dirty="0">
              <a:solidFill>
                <a:schemeClr val="tx2">
                  <a:lumMod val="75000"/>
                </a:schemeClr>
              </a:solidFill>
            </a:rPr>
            <a:t>retroalimentación</a:t>
          </a:r>
          <a:r>
            <a:rPr lang="es-MX" sz="1400" b="0" i="0" dirty="0">
              <a:solidFill>
                <a:schemeClr val="tx2">
                  <a:lumMod val="75000"/>
                </a:schemeClr>
              </a:solidFill>
            </a:rPr>
            <a:t> sobre tus productos, servicios y precios.</a:t>
          </a:r>
          <a:endParaRPr lang="en-US" sz="1400" dirty="0">
            <a:solidFill>
              <a:schemeClr val="tx2">
                <a:lumMod val="75000"/>
              </a:schemeClr>
            </a:solidFill>
          </a:endParaRPr>
        </a:p>
      </dgm:t>
    </dgm:pt>
    <dgm:pt modelId="{ABF72232-0C84-4CFD-9814-53EB6997C062}" type="parTrans" cxnId="{2A2E525A-0809-4689-AA78-086D94DBF76E}">
      <dgm:prSet/>
      <dgm:spPr/>
      <dgm:t>
        <a:bodyPr/>
        <a:lstStyle/>
        <a:p>
          <a:pPr algn="ctr"/>
          <a:endParaRPr lang="en-US" sz="1800"/>
        </a:p>
      </dgm:t>
    </dgm:pt>
    <dgm:pt modelId="{9B7DB2A4-22B3-4BEA-BB7A-42D16E69B938}" type="sibTrans" cxnId="{2A2E525A-0809-4689-AA78-086D94DBF76E}">
      <dgm:prSet/>
      <dgm:spPr/>
      <dgm:t>
        <a:bodyPr/>
        <a:lstStyle/>
        <a:p>
          <a:pPr algn="ctr"/>
          <a:endParaRPr lang="en-US" sz="2400"/>
        </a:p>
      </dgm:t>
    </dgm:pt>
    <dgm:pt modelId="{59DEE407-1295-4BD7-A655-114B0767734C}" type="pres">
      <dgm:prSet presAssocID="{DD5E9DCE-0001-4F63-A863-A0E7DDD2E9FB}" presName="root" presStyleCnt="0">
        <dgm:presLayoutVars>
          <dgm:dir/>
          <dgm:resizeHandles val="exact"/>
        </dgm:presLayoutVars>
      </dgm:prSet>
      <dgm:spPr/>
    </dgm:pt>
    <dgm:pt modelId="{D9D3C2CE-A617-4129-8F25-D4D6985FDD79}" type="pres">
      <dgm:prSet presAssocID="{DD5E9DCE-0001-4F63-A863-A0E7DDD2E9FB}" presName="container" presStyleCnt="0">
        <dgm:presLayoutVars>
          <dgm:dir/>
          <dgm:resizeHandles val="exact"/>
        </dgm:presLayoutVars>
      </dgm:prSet>
      <dgm:spPr/>
    </dgm:pt>
    <dgm:pt modelId="{0BBF4857-75AD-4108-A74E-4AC9EF16B4C3}" type="pres">
      <dgm:prSet presAssocID="{603E39E7-EDB5-4341-9545-D86EC22EF06C}" presName="compNode" presStyleCnt="0"/>
      <dgm:spPr/>
    </dgm:pt>
    <dgm:pt modelId="{FFFCFF81-6E8F-4F9A-BC3C-118963A140C3}" type="pres">
      <dgm:prSet presAssocID="{603E39E7-EDB5-4341-9545-D86EC22EF06C}" presName="iconBgRect" presStyleLbl="bgShp" presStyleIdx="0" presStyleCnt="5"/>
      <dgm:spPr>
        <a:solidFill>
          <a:schemeClr val="accent6">
            <a:lumMod val="75000"/>
          </a:schemeClr>
        </a:solidFill>
      </dgm:spPr>
    </dgm:pt>
    <dgm:pt modelId="{7F7DFD95-075F-491A-946E-C2330AC698D5}" type="pres">
      <dgm:prSet presAssocID="{603E39E7-EDB5-4341-9545-D86EC22EF06C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gáfono"/>
        </a:ext>
      </dgm:extLst>
    </dgm:pt>
    <dgm:pt modelId="{13118DED-C13E-4553-85AC-30B28496B0D0}" type="pres">
      <dgm:prSet presAssocID="{603E39E7-EDB5-4341-9545-D86EC22EF06C}" presName="spaceRect" presStyleCnt="0"/>
      <dgm:spPr/>
    </dgm:pt>
    <dgm:pt modelId="{5F611B73-1DCA-42CE-B221-A93E8570434F}" type="pres">
      <dgm:prSet presAssocID="{603E39E7-EDB5-4341-9545-D86EC22EF06C}" presName="textRect" presStyleLbl="revTx" presStyleIdx="0" presStyleCnt="5">
        <dgm:presLayoutVars>
          <dgm:chMax val="1"/>
          <dgm:chPref val="1"/>
        </dgm:presLayoutVars>
      </dgm:prSet>
      <dgm:spPr/>
    </dgm:pt>
    <dgm:pt modelId="{67D2AC85-4850-41F5-911D-CE83E5D603CF}" type="pres">
      <dgm:prSet presAssocID="{80852709-4D0A-4F10-AB6D-DC1F6100B53C}" presName="sibTrans" presStyleLbl="sibTrans2D1" presStyleIdx="0" presStyleCnt="0"/>
      <dgm:spPr/>
    </dgm:pt>
    <dgm:pt modelId="{606B3B82-3AC7-4E47-93E1-C2C99603F396}" type="pres">
      <dgm:prSet presAssocID="{2EA2DB96-C62C-485C-9501-BB9A7C37F77B}" presName="compNode" presStyleCnt="0"/>
      <dgm:spPr/>
    </dgm:pt>
    <dgm:pt modelId="{A298054C-CBE2-4C3F-95C4-61C5ECA6D74A}" type="pres">
      <dgm:prSet presAssocID="{2EA2DB96-C62C-485C-9501-BB9A7C37F77B}" presName="iconBgRect" presStyleLbl="bgShp" presStyleIdx="1" presStyleCnt="5"/>
      <dgm:spPr/>
    </dgm:pt>
    <dgm:pt modelId="{BE428A4B-E149-40B1-AC3C-A963ED45D84A}" type="pres">
      <dgm:prSet presAssocID="{2EA2DB96-C62C-485C-9501-BB9A7C37F77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d social con relleno sólido"/>
        </a:ext>
      </dgm:extLst>
    </dgm:pt>
    <dgm:pt modelId="{22057235-7BD1-44E1-AA97-B236E9C8594C}" type="pres">
      <dgm:prSet presAssocID="{2EA2DB96-C62C-485C-9501-BB9A7C37F77B}" presName="spaceRect" presStyleCnt="0"/>
      <dgm:spPr/>
    </dgm:pt>
    <dgm:pt modelId="{96B75E7F-A763-4DA2-9D4F-64B39A6D239A}" type="pres">
      <dgm:prSet presAssocID="{2EA2DB96-C62C-485C-9501-BB9A7C37F77B}" presName="textRect" presStyleLbl="revTx" presStyleIdx="1" presStyleCnt="5">
        <dgm:presLayoutVars>
          <dgm:chMax val="1"/>
          <dgm:chPref val="1"/>
        </dgm:presLayoutVars>
      </dgm:prSet>
      <dgm:spPr/>
    </dgm:pt>
    <dgm:pt modelId="{2D396D3C-FBF7-4176-9E7A-70458FC7C2FE}" type="pres">
      <dgm:prSet presAssocID="{8135DEA6-44E0-4309-B5CD-49093B8668E4}" presName="sibTrans" presStyleLbl="sibTrans2D1" presStyleIdx="0" presStyleCnt="0"/>
      <dgm:spPr/>
    </dgm:pt>
    <dgm:pt modelId="{C235F3C0-0C2F-41A4-91C9-ACE03A238870}" type="pres">
      <dgm:prSet presAssocID="{86ECB018-404F-4721-B868-A94CC67F4476}" presName="compNode" presStyleCnt="0"/>
      <dgm:spPr/>
    </dgm:pt>
    <dgm:pt modelId="{33A4F9DB-B8FE-4C74-BD7D-59B67355C40C}" type="pres">
      <dgm:prSet presAssocID="{86ECB018-404F-4721-B868-A94CC67F4476}" presName="iconBgRect" presStyleLbl="bgShp" presStyleIdx="2" presStyleCnt="5"/>
      <dgm:spPr/>
    </dgm:pt>
    <dgm:pt modelId="{8136702A-2F6D-43D8-9363-2E65C14E6896}" type="pres">
      <dgm:prSet presAssocID="{86ECB018-404F-4721-B868-A94CC67F447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1636D960-B7B7-42B5-997B-69EBC0CEAF96}" type="pres">
      <dgm:prSet presAssocID="{86ECB018-404F-4721-B868-A94CC67F4476}" presName="spaceRect" presStyleCnt="0"/>
      <dgm:spPr/>
    </dgm:pt>
    <dgm:pt modelId="{3F030DD5-18F3-4AD8-9F8F-BA6DF565740F}" type="pres">
      <dgm:prSet presAssocID="{86ECB018-404F-4721-B868-A94CC67F4476}" presName="textRect" presStyleLbl="revTx" presStyleIdx="2" presStyleCnt="5">
        <dgm:presLayoutVars>
          <dgm:chMax val="1"/>
          <dgm:chPref val="1"/>
        </dgm:presLayoutVars>
      </dgm:prSet>
      <dgm:spPr/>
    </dgm:pt>
    <dgm:pt modelId="{C872650C-869A-4FE9-97E1-1831DD82C944}" type="pres">
      <dgm:prSet presAssocID="{C5E4BDE6-17F5-4E68-8190-87F761CDF924}" presName="sibTrans" presStyleLbl="sibTrans2D1" presStyleIdx="0" presStyleCnt="0"/>
      <dgm:spPr/>
    </dgm:pt>
    <dgm:pt modelId="{F6362F6F-047B-47F0-A39D-2D38BE64506B}" type="pres">
      <dgm:prSet presAssocID="{5050AA43-C3AF-4C42-BE05-657D615C5B3E}" presName="compNode" presStyleCnt="0"/>
      <dgm:spPr/>
    </dgm:pt>
    <dgm:pt modelId="{0B7762B7-E1A9-4B95-9BFA-FC810D834437}" type="pres">
      <dgm:prSet presAssocID="{5050AA43-C3AF-4C42-BE05-657D615C5B3E}" presName="iconBgRect" presStyleLbl="bgShp" presStyleIdx="3" presStyleCnt="5"/>
      <dgm:spPr/>
    </dgm:pt>
    <dgm:pt modelId="{2E55FC5E-3843-4933-89C6-04CBBBB71E3C}" type="pres">
      <dgm:prSet presAssocID="{5050AA43-C3AF-4C42-BE05-657D615C5B3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gla con relleno sólido"/>
        </a:ext>
      </dgm:extLst>
    </dgm:pt>
    <dgm:pt modelId="{F32C7553-EC97-4A97-8F2B-B7D4F9B34A5C}" type="pres">
      <dgm:prSet presAssocID="{5050AA43-C3AF-4C42-BE05-657D615C5B3E}" presName="spaceRect" presStyleCnt="0"/>
      <dgm:spPr/>
    </dgm:pt>
    <dgm:pt modelId="{392D7C7F-D5A9-44C4-8067-91371D0281D1}" type="pres">
      <dgm:prSet presAssocID="{5050AA43-C3AF-4C42-BE05-657D615C5B3E}" presName="textRect" presStyleLbl="revTx" presStyleIdx="3" presStyleCnt="5">
        <dgm:presLayoutVars>
          <dgm:chMax val="1"/>
          <dgm:chPref val="1"/>
        </dgm:presLayoutVars>
      </dgm:prSet>
      <dgm:spPr/>
    </dgm:pt>
    <dgm:pt modelId="{37B084CE-C946-458A-A73A-1FC5F29B7BCC}" type="pres">
      <dgm:prSet presAssocID="{8FEF0349-8524-4D26-B856-D54677280136}" presName="sibTrans" presStyleLbl="sibTrans2D1" presStyleIdx="0" presStyleCnt="0"/>
      <dgm:spPr/>
    </dgm:pt>
    <dgm:pt modelId="{4F517D32-E2BD-4D81-829C-B8B06728BBF5}" type="pres">
      <dgm:prSet presAssocID="{E9E3C31F-AA24-4100-BBE5-C022F61C1313}" presName="compNode" presStyleCnt="0"/>
      <dgm:spPr/>
    </dgm:pt>
    <dgm:pt modelId="{D63406A1-3659-49ED-A0F7-68EA78D7EDB6}" type="pres">
      <dgm:prSet presAssocID="{E9E3C31F-AA24-4100-BBE5-C022F61C1313}" presName="iconBgRect" presStyleLbl="bgShp" presStyleIdx="4" presStyleCnt="5"/>
      <dgm:spPr>
        <a:solidFill>
          <a:schemeClr val="tx2"/>
        </a:solidFill>
      </dgm:spPr>
    </dgm:pt>
    <dgm:pt modelId="{5EF53E2F-DEFD-42CA-A8EE-5F0FBE53FC3E}" type="pres">
      <dgm:prSet presAssocID="{E9E3C31F-AA24-4100-BBE5-C022F61C1313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echa circular con relleno sólido"/>
        </a:ext>
      </dgm:extLst>
    </dgm:pt>
    <dgm:pt modelId="{5BE36B1D-6D88-41C3-A4C2-DE2666249435}" type="pres">
      <dgm:prSet presAssocID="{E9E3C31F-AA24-4100-BBE5-C022F61C1313}" presName="spaceRect" presStyleCnt="0"/>
      <dgm:spPr/>
    </dgm:pt>
    <dgm:pt modelId="{11BBB094-1C3F-4299-B375-8DF64EBE708B}" type="pres">
      <dgm:prSet presAssocID="{E9E3C31F-AA24-4100-BBE5-C022F61C1313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10BCB90B-9E8C-475C-ACEF-F90A11820C6E}" type="presOf" srcId="{8FEF0349-8524-4D26-B856-D54677280136}" destId="{37B084CE-C946-458A-A73A-1FC5F29B7BCC}" srcOrd="0" destOrd="0" presId="urn:microsoft.com/office/officeart/2018/2/layout/IconCircleList"/>
    <dgm:cxn modelId="{A1D3A513-CFAD-47A6-8257-7F1397C11134}" srcId="{DD5E9DCE-0001-4F63-A863-A0E7DDD2E9FB}" destId="{86ECB018-404F-4721-B868-A94CC67F4476}" srcOrd="2" destOrd="0" parTransId="{3ACC8E4C-7414-4B1C-A9B2-42EC42E5A270}" sibTransId="{C5E4BDE6-17F5-4E68-8190-87F761CDF924}"/>
    <dgm:cxn modelId="{DE136925-F630-4A54-95CC-C378C2F795A2}" srcId="{DD5E9DCE-0001-4F63-A863-A0E7DDD2E9FB}" destId="{603E39E7-EDB5-4341-9545-D86EC22EF06C}" srcOrd="0" destOrd="0" parTransId="{6A89DD99-B0A3-4D56-B49E-8B460463BD0E}" sibTransId="{80852709-4D0A-4F10-AB6D-DC1F6100B53C}"/>
    <dgm:cxn modelId="{92791E29-8B98-4A29-8256-4CDE8CF9D67A}" type="presOf" srcId="{DD5E9DCE-0001-4F63-A863-A0E7DDD2E9FB}" destId="{59DEE407-1295-4BD7-A655-114B0767734C}" srcOrd="0" destOrd="0" presId="urn:microsoft.com/office/officeart/2018/2/layout/IconCircleList"/>
    <dgm:cxn modelId="{4841BC4C-B9FC-47ED-B370-1DEB780146DF}" type="presOf" srcId="{C5E4BDE6-17F5-4E68-8190-87F761CDF924}" destId="{C872650C-869A-4FE9-97E1-1831DD82C944}" srcOrd="0" destOrd="0" presId="urn:microsoft.com/office/officeart/2018/2/layout/IconCircleList"/>
    <dgm:cxn modelId="{9B56576E-1934-41E9-8EFF-FBC82F3E6469}" srcId="{DD5E9DCE-0001-4F63-A863-A0E7DDD2E9FB}" destId="{5050AA43-C3AF-4C42-BE05-657D615C5B3E}" srcOrd="3" destOrd="0" parTransId="{21F8449D-10A4-4C8D-950E-6410F8B94750}" sibTransId="{8FEF0349-8524-4D26-B856-D54677280136}"/>
    <dgm:cxn modelId="{2A2E525A-0809-4689-AA78-086D94DBF76E}" srcId="{DD5E9DCE-0001-4F63-A863-A0E7DDD2E9FB}" destId="{E9E3C31F-AA24-4100-BBE5-C022F61C1313}" srcOrd="4" destOrd="0" parTransId="{ABF72232-0C84-4CFD-9814-53EB6997C062}" sibTransId="{9B7DB2A4-22B3-4BEA-BB7A-42D16E69B938}"/>
    <dgm:cxn modelId="{F4A23E82-71B2-4C00-B0DE-4949D6D98136}" type="presOf" srcId="{86ECB018-404F-4721-B868-A94CC67F4476}" destId="{3F030DD5-18F3-4AD8-9F8F-BA6DF565740F}" srcOrd="0" destOrd="0" presId="urn:microsoft.com/office/officeart/2018/2/layout/IconCircleList"/>
    <dgm:cxn modelId="{88032486-B7AC-4454-AF14-8D2CCA9CEDDF}" type="presOf" srcId="{2EA2DB96-C62C-485C-9501-BB9A7C37F77B}" destId="{96B75E7F-A763-4DA2-9D4F-64B39A6D239A}" srcOrd="0" destOrd="0" presId="urn:microsoft.com/office/officeart/2018/2/layout/IconCircleList"/>
    <dgm:cxn modelId="{2B90899B-BECA-468F-A308-C5BFEB6E34DB}" type="presOf" srcId="{E9E3C31F-AA24-4100-BBE5-C022F61C1313}" destId="{11BBB094-1C3F-4299-B375-8DF64EBE708B}" srcOrd="0" destOrd="0" presId="urn:microsoft.com/office/officeart/2018/2/layout/IconCircleList"/>
    <dgm:cxn modelId="{82C187AA-7A58-4B09-8EB5-7717D88EC64E}" type="presOf" srcId="{80852709-4D0A-4F10-AB6D-DC1F6100B53C}" destId="{67D2AC85-4850-41F5-911D-CE83E5D603CF}" srcOrd="0" destOrd="0" presId="urn:microsoft.com/office/officeart/2018/2/layout/IconCircleList"/>
    <dgm:cxn modelId="{AAEE15C6-51AB-4266-A36A-8A93443F3E68}" type="presOf" srcId="{603E39E7-EDB5-4341-9545-D86EC22EF06C}" destId="{5F611B73-1DCA-42CE-B221-A93E8570434F}" srcOrd="0" destOrd="0" presId="urn:microsoft.com/office/officeart/2018/2/layout/IconCircleList"/>
    <dgm:cxn modelId="{0E684CD8-9289-4D70-A064-CF36B9C20943}" type="presOf" srcId="{5050AA43-C3AF-4C42-BE05-657D615C5B3E}" destId="{392D7C7F-D5A9-44C4-8067-91371D0281D1}" srcOrd="0" destOrd="0" presId="urn:microsoft.com/office/officeart/2018/2/layout/IconCircleList"/>
    <dgm:cxn modelId="{F25332FD-1EEA-49F2-AB9B-A68C3F7630F8}" type="presOf" srcId="{8135DEA6-44E0-4309-B5CD-49093B8668E4}" destId="{2D396D3C-FBF7-4176-9E7A-70458FC7C2FE}" srcOrd="0" destOrd="0" presId="urn:microsoft.com/office/officeart/2018/2/layout/IconCircleList"/>
    <dgm:cxn modelId="{9D7166FE-A0D6-447F-9410-6C4232BF9617}" srcId="{DD5E9DCE-0001-4F63-A863-A0E7DDD2E9FB}" destId="{2EA2DB96-C62C-485C-9501-BB9A7C37F77B}" srcOrd="1" destOrd="0" parTransId="{D0A515E7-0215-4D31-A7B0-1BDDE20A53F7}" sibTransId="{8135DEA6-44E0-4309-B5CD-49093B8668E4}"/>
    <dgm:cxn modelId="{25C4BB5C-F351-48A3-AC90-5E36FACE5E4D}" type="presParOf" srcId="{59DEE407-1295-4BD7-A655-114B0767734C}" destId="{D9D3C2CE-A617-4129-8F25-D4D6985FDD79}" srcOrd="0" destOrd="0" presId="urn:microsoft.com/office/officeart/2018/2/layout/IconCircleList"/>
    <dgm:cxn modelId="{40451831-7963-4459-A1BF-5EB5BCA5FC4B}" type="presParOf" srcId="{D9D3C2CE-A617-4129-8F25-D4D6985FDD79}" destId="{0BBF4857-75AD-4108-A74E-4AC9EF16B4C3}" srcOrd="0" destOrd="0" presId="urn:microsoft.com/office/officeart/2018/2/layout/IconCircleList"/>
    <dgm:cxn modelId="{B44F59E9-AD98-475F-8D34-41A8F16822E6}" type="presParOf" srcId="{0BBF4857-75AD-4108-A74E-4AC9EF16B4C3}" destId="{FFFCFF81-6E8F-4F9A-BC3C-118963A140C3}" srcOrd="0" destOrd="0" presId="urn:microsoft.com/office/officeart/2018/2/layout/IconCircleList"/>
    <dgm:cxn modelId="{8DA635DB-9E2D-469B-9181-27A96DD66AD3}" type="presParOf" srcId="{0BBF4857-75AD-4108-A74E-4AC9EF16B4C3}" destId="{7F7DFD95-075F-491A-946E-C2330AC698D5}" srcOrd="1" destOrd="0" presId="urn:microsoft.com/office/officeart/2018/2/layout/IconCircleList"/>
    <dgm:cxn modelId="{E3A24C5E-C5F5-4385-B258-4F46ACA1EB34}" type="presParOf" srcId="{0BBF4857-75AD-4108-A74E-4AC9EF16B4C3}" destId="{13118DED-C13E-4553-85AC-30B28496B0D0}" srcOrd="2" destOrd="0" presId="urn:microsoft.com/office/officeart/2018/2/layout/IconCircleList"/>
    <dgm:cxn modelId="{C311BEB0-CEB9-47D4-8452-C2DC8F3E8243}" type="presParOf" srcId="{0BBF4857-75AD-4108-A74E-4AC9EF16B4C3}" destId="{5F611B73-1DCA-42CE-B221-A93E8570434F}" srcOrd="3" destOrd="0" presId="urn:microsoft.com/office/officeart/2018/2/layout/IconCircleList"/>
    <dgm:cxn modelId="{F468D8D2-DFB0-4346-B08E-5F098DF7BD00}" type="presParOf" srcId="{D9D3C2CE-A617-4129-8F25-D4D6985FDD79}" destId="{67D2AC85-4850-41F5-911D-CE83E5D603CF}" srcOrd="1" destOrd="0" presId="urn:microsoft.com/office/officeart/2018/2/layout/IconCircleList"/>
    <dgm:cxn modelId="{67F4B02F-962A-4D64-8DEB-C75A158620ED}" type="presParOf" srcId="{D9D3C2CE-A617-4129-8F25-D4D6985FDD79}" destId="{606B3B82-3AC7-4E47-93E1-C2C99603F396}" srcOrd="2" destOrd="0" presId="urn:microsoft.com/office/officeart/2018/2/layout/IconCircleList"/>
    <dgm:cxn modelId="{F4EB13FD-0E29-4566-9600-D25A84007246}" type="presParOf" srcId="{606B3B82-3AC7-4E47-93E1-C2C99603F396}" destId="{A298054C-CBE2-4C3F-95C4-61C5ECA6D74A}" srcOrd="0" destOrd="0" presId="urn:microsoft.com/office/officeart/2018/2/layout/IconCircleList"/>
    <dgm:cxn modelId="{0D8731E0-B901-4E65-A516-2E2842922EF2}" type="presParOf" srcId="{606B3B82-3AC7-4E47-93E1-C2C99603F396}" destId="{BE428A4B-E149-40B1-AC3C-A963ED45D84A}" srcOrd="1" destOrd="0" presId="urn:microsoft.com/office/officeart/2018/2/layout/IconCircleList"/>
    <dgm:cxn modelId="{964360A5-BE3D-496D-A142-E9DD268258FB}" type="presParOf" srcId="{606B3B82-3AC7-4E47-93E1-C2C99603F396}" destId="{22057235-7BD1-44E1-AA97-B236E9C8594C}" srcOrd="2" destOrd="0" presId="urn:microsoft.com/office/officeart/2018/2/layout/IconCircleList"/>
    <dgm:cxn modelId="{1BA2E2DB-2DA3-4E3D-9F21-60ABA704C5BA}" type="presParOf" srcId="{606B3B82-3AC7-4E47-93E1-C2C99603F396}" destId="{96B75E7F-A763-4DA2-9D4F-64B39A6D239A}" srcOrd="3" destOrd="0" presId="urn:microsoft.com/office/officeart/2018/2/layout/IconCircleList"/>
    <dgm:cxn modelId="{B5E8284E-A62B-4DEB-8F7F-8F1A565315A7}" type="presParOf" srcId="{D9D3C2CE-A617-4129-8F25-D4D6985FDD79}" destId="{2D396D3C-FBF7-4176-9E7A-70458FC7C2FE}" srcOrd="3" destOrd="0" presId="urn:microsoft.com/office/officeart/2018/2/layout/IconCircleList"/>
    <dgm:cxn modelId="{4A8F391D-5E9B-41FD-B5BB-F655086DF72B}" type="presParOf" srcId="{D9D3C2CE-A617-4129-8F25-D4D6985FDD79}" destId="{C235F3C0-0C2F-41A4-91C9-ACE03A238870}" srcOrd="4" destOrd="0" presId="urn:microsoft.com/office/officeart/2018/2/layout/IconCircleList"/>
    <dgm:cxn modelId="{0629D943-A590-439A-9F9F-82FCC96972E6}" type="presParOf" srcId="{C235F3C0-0C2F-41A4-91C9-ACE03A238870}" destId="{33A4F9DB-B8FE-4C74-BD7D-59B67355C40C}" srcOrd="0" destOrd="0" presId="urn:microsoft.com/office/officeart/2018/2/layout/IconCircleList"/>
    <dgm:cxn modelId="{98E57AC1-D5FE-437C-B878-6972B09A28BE}" type="presParOf" srcId="{C235F3C0-0C2F-41A4-91C9-ACE03A238870}" destId="{8136702A-2F6D-43D8-9363-2E65C14E6896}" srcOrd="1" destOrd="0" presId="urn:microsoft.com/office/officeart/2018/2/layout/IconCircleList"/>
    <dgm:cxn modelId="{EF091B6A-6951-4D37-8AE6-E047EFEACD10}" type="presParOf" srcId="{C235F3C0-0C2F-41A4-91C9-ACE03A238870}" destId="{1636D960-B7B7-42B5-997B-69EBC0CEAF96}" srcOrd="2" destOrd="0" presId="urn:microsoft.com/office/officeart/2018/2/layout/IconCircleList"/>
    <dgm:cxn modelId="{A4D27A37-130A-45FD-828F-7A18AB06EDCC}" type="presParOf" srcId="{C235F3C0-0C2F-41A4-91C9-ACE03A238870}" destId="{3F030DD5-18F3-4AD8-9F8F-BA6DF565740F}" srcOrd="3" destOrd="0" presId="urn:microsoft.com/office/officeart/2018/2/layout/IconCircleList"/>
    <dgm:cxn modelId="{BAAD7489-F255-462D-BB7B-82652E6E9DDB}" type="presParOf" srcId="{D9D3C2CE-A617-4129-8F25-D4D6985FDD79}" destId="{C872650C-869A-4FE9-97E1-1831DD82C944}" srcOrd="5" destOrd="0" presId="urn:microsoft.com/office/officeart/2018/2/layout/IconCircleList"/>
    <dgm:cxn modelId="{7E801466-912C-42B8-BC91-A218EF6499AA}" type="presParOf" srcId="{D9D3C2CE-A617-4129-8F25-D4D6985FDD79}" destId="{F6362F6F-047B-47F0-A39D-2D38BE64506B}" srcOrd="6" destOrd="0" presId="urn:microsoft.com/office/officeart/2018/2/layout/IconCircleList"/>
    <dgm:cxn modelId="{DF55F175-DFE1-43BE-B864-6DBA375C9E5B}" type="presParOf" srcId="{F6362F6F-047B-47F0-A39D-2D38BE64506B}" destId="{0B7762B7-E1A9-4B95-9BFA-FC810D834437}" srcOrd="0" destOrd="0" presId="urn:microsoft.com/office/officeart/2018/2/layout/IconCircleList"/>
    <dgm:cxn modelId="{C03589A7-3508-476C-8975-E658D2045A9E}" type="presParOf" srcId="{F6362F6F-047B-47F0-A39D-2D38BE64506B}" destId="{2E55FC5E-3843-4933-89C6-04CBBBB71E3C}" srcOrd="1" destOrd="0" presId="urn:microsoft.com/office/officeart/2018/2/layout/IconCircleList"/>
    <dgm:cxn modelId="{C42E6B6A-492A-4C0F-8F1D-8755C6FB0FA2}" type="presParOf" srcId="{F6362F6F-047B-47F0-A39D-2D38BE64506B}" destId="{F32C7553-EC97-4A97-8F2B-B7D4F9B34A5C}" srcOrd="2" destOrd="0" presId="urn:microsoft.com/office/officeart/2018/2/layout/IconCircleList"/>
    <dgm:cxn modelId="{FECF5B11-A772-44DD-81E3-6CA2B9152432}" type="presParOf" srcId="{F6362F6F-047B-47F0-A39D-2D38BE64506B}" destId="{392D7C7F-D5A9-44C4-8067-91371D0281D1}" srcOrd="3" destOrd="0" presId="urn:microsoft.com/office/officeart/2018/2/layout/IconCircleList"/>
    <dgm:cxn modelId="{C7BF103C-0F8F-4BB0-AA64-CAC467234F3A}" type="presParOf" srcId="{D9D3C2CE-A617-4129-8F25-D4D6985FDD79}" destId="{37B084CE-C946-458A-A73A-1FC5F29B7BCC}" srcOrd="7" destOrd="0" presId="urn:microsoft.com/office/officeart/2018/2/layout/IconCircleList"/>
    <dgm:cxn modelId="{2D4BC6DD-1605-4F9B-8187-2F0A34BCD6E3}" type="presParOf" srcId="{D9D3C2CE-A617-4129-8F25-D4D6985FDD79}" destId="{4F517D32-E2BD-4D81-829C-B8B06728BBF5}" srcOrd="8" destOrd="0" presId="urn:microsoft.com/office/officeart/2018/2/layout/IconCircleList"/>
    <dgm:cxn modelId="{35443557-6952-4220-A6C5-EA5717F24CC1}" type="presParOf" srcId="{4F517D32-E2BD-4D81-829C-B8B06728BBF5}" destId="{D63406A1-3659-49ED-A0F7-68EA78D7EDB6}" srcOrd="0" destOrd="0" presId="urn:microsoft.com/office/officeart/2018/2/layout/IconCircleList"/>
    <dgm:cxn modelId="{0DAACEA9-5947-47BC-8CB7-D4B449E370CC}" type="presParOf" srcId="{4F517D32-E2BD-4D81-829C-B8B06728BBF5}" destId="{5EF53E2F-DEFD-42CA-A8EE-5F0FBE53FC3E}" srcOrd="1" destOrd="0" presId="urn:microsoft.com/office/officeart/2018/2/layout/IconCircleList"/>
    <dgm:cxn modelId="{2F141C81-701E-49B2-A4C8-A6FDA0177A06}" type="presParOf" srcId="{4F517D32-E2BD-4D81-829C-B8B06728BBF5}" destId="{5BE36B1D-6D88-41C3-A4C2-DE2666249435}" srcOrd="2" destOrd="0" presId="urn:microsoft.com/office/officeart/2018/2/layout/IconCircleList"/>
    <dgm:cxn modelId="{7602DC87-160A-486E-AF51-C4FA22B267A7}" type="presParOf" srcId="{4F517D32-E2BD-4D81-829C-B8B06728BBF5}" destId="{11BBB094-1C3F-4299-B375-8DF64EBE708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2B92C17-B44B-4E50-A5C5-6BC8CFA6FD35}" type="doc">
      <dgm:prSet loTypeId="urn:microsoft.com/office/officeart/2018/2/layout/IconVerticalSolidList" loCatId="icon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7CDA886-CA3E-446F-B318-7A2E58F3A27B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0" i="0" dirty="0">
              <a:solidFill>
                <a:schemeClr val="bg1"/>
              </a:solidFill>
            </a:rPr>
            <a:t>Puede considerarse una estrategia </a:t>
          </a:r>
          <a:r>
            <a:rPr lang="es-MX" b="1" i="0" dirty="0">
              <a:solidFill>
                <a:schemeClr val="bg1"/>
              </a:solidFill>
            </a:rPr>
            <a:t>invasiva.</a:t>
          </a:r>
          <a:endParaRPr lang="en-US" dirty="0">
            <a:solidFill>
              <a:schemeClr val="bg1"/>
            </a:solidFill>
          </a:endParaRPr>
        </a:p>
      </dgm:t>
    </dgm:pt>
    <dgm:pt modelId="{F06832B9-52CF-45FD-A6F4-C12B5AAEC841}" type="parTrans" cxnId="{D42B8C29-ED38-4295-B522-2A83F5E5AA7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509442E8-3CBC-43AA-8655-0C654327AE35}" type="sibTrans" cxnId="{D42B8C29-ED38-4295-B522-2A83F5E5AA70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170E19B-03CF-49CE-87C6-1794E149C1FE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0" i="0">
              <a:solidFill>
                <a:schemeClr val="bg1"/>
              </a:solidFill>
            </a:rPr>
            <a:t>Mayor rechazo de los clientes si no se realiza de manera adecuada.</a:t>
          </a:r>
          <a:endParaRPr lang="en-US">
            <a:solidFill>
              <a:schemeClr val="bg1"/>
            </a:solidFill>
          </a:endParaRPr>
        </a:p>
      </dgm:t>
    </dgm:pt>
    <dgm:pt modelId="{9DE860D7-1107-4ECA-B575-91E7EDC01A47}" type="parTrans" cxnId="{EAFD0596-F087-482C-B9A8-90D06C3BBAE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B7B058B-8416-4250-AB74-F4CCB5371003}" type="sibTrans" cxnId="{EAFD0596-F087-482C-B9A8-90D06C3BBAE6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9A1D71E9-F44F-4B20-97A6-FD1983BD30E0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0" i="0">
              <a:solidFill>
                <a:schemeClr val="bg1"/>
              </a:solidFill>
            </a:rPr>
            <a:t>Puede generar una imagen negativa de la marca.</a:t>
          </a:r>
          <a:endParaRPr lang="en-US">
            <a:solidFill>
              <a:schemeClr val="bg1"/>
            </a:solidFill>
          </a:endParaRPr>
        </a:p>
      </dgm:t>
    </dgm:pt>
    <dgm:pt modelId="{FD2539D8-D629-4B04-8BE0-698DD54D82AD}" type="parTrans" cxnId="{F6D4DF00-9A56-45F0-82CD-6843459809A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D10A80F-306C-41E7-AD6F-98AFDEC70CB0}" type="sibTrans" cxnId="{F6D4DF00-9A56-45F0-82CD-6843459809A8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0D6C7C3-ABE7-4A44-9234-B6C4E286EACE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0" i="0">
              <a:solidFill>
                <a:schemeClr val="bg1"/>
              </a:solidFill>
            </a:rPr>
            <a:t>Enfrenta una gran competencia porque es muy utilizado.</a:t>
          </a:r>
          <a:endParaRPr lang="en-US">
            <a:solidFill>
              <a:schemeClr val="bg1"/>
            </a:solidFill>
          </a:endParaRPr>
        </a:p>
      </dgm:t>
    </dgm:pt>
    <dgm:pt modelId="{B1597750-AB47-41FF-AC0B-F38F26A53B7D}" type="parTrans" cxnId="{E2968F37-87B6-4DB9-B1E6-1DBC994B50B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437ADF60-5BBA-4D82-BFB8-B17D2A96E133}" type="sibTrans" cxnId="{E2968F37-87B6-4DB9-B1E6-1DBC994B50B1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719F387F-D6C8-44B8-8B17-15FDE943D5DA}">
      <dgm:prSet/>
      <dgm:spPr/>
      <dgm:t>
        <a:bodyPr/>
        <a:lstStyle/>
        <a:p>
          <a:pPr>
            <a:lnSpc>
              <a:spcPct val="100000"/>
            </a:lnSpc>
          </a:pPr>
          <a:r>
            <a:rPr lang="es-MX" b="0" i="0">
              <a:solidFill>
                <a:schemeClr val="bg1"/>
              </a:solidFill>
            </a:rPr>
            <a:t>Dificultad para llegar a ciertos públicos.</a:t>
          </a:r>
          <a:endParaRPr lang="en-US">
            <a:solidFill>
              <a:schemeClr val="bg1"/>
            </a:solidFill>
          </a:endParaRPr>
        </a:p>
      </dgm:t>
    </dgm:pt>
    <dgm:pt modelId="{6F7302A3-3EEB-4D8F-9622-2CEE083B3977}" type="parTrans" cxnId="{67A625FB-9464-44AD-AE18-906585B35E1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A77FF95C-32F7-4490-8324-B6C65F7FAF32}" type="sibTrans" cxnId="{67A625FB-9464-44AD-AE18-906585B35E12}">
      <dgm:prSet/>
      <dgm:spPr/>
      <dgm:t>
        <a:bodyPr/>
        <a:lstStyle/>
        <a:p>
          <a:endParaRPr lang="en-US">
            <a:solidFill>
              <a:schemeClr val="bg1"/>
            </a:solidFill>
          </a:endParaRPr>
        </a:p>
      </dgm:t>
    </dgm:pt>
    <dgm:pt modelId="{2BAF7C92-BEBD-4A75-B1A4-BC5D4F831787}" type="pres">
      <dgm:prSet presAssocID="{E2B92C17-B44B-4E50-A5C5-6BC8CFA6FD35}" presName="root" presStyleCnt="0">
        <dgm:presLayoutVars>
          <dgm:dir/>
          <dgm:resizeHandles val="exact"/>
        </dgm:presLayoutVars>
      </dgm:prSet>
      <dgm:spPr/>
    </dgm:pt>
    <dgm:pt modelId="{86F1B691-278A-4B98-B626-A6560B80515A}" type="pres">
      <dgm:prSet presAssocID="{F7CDA886-CA3E-446F-B318-7A2E58F3A27B}" presName="compNode" presStyleCnt="0"/>
      <dgm:spPr/>
    </dgm:pt>
    <dgm:pt modelId="{8BAA75C8-FF87-45A0-9D88-5E3CBF94E4F0}" type="pres">
      <dgm:prSet presAssocID="{F7CDA886-CA3E-446F-B318-7A2E58F3A27B}" presName="bgRect" presStyleLbl="bgShp" presStyleIdx="0" presStyleCnt="5"/>
      <dgm:spPr/>
    </dgm:pt>
    <dgm:pt modelId="{06919A01-5BE1-4E1D-8C1E-EC464D3F014D}" type="pres">
      <dgm:prSet presAssocID="{F7CDA886-CA3E-446F-B318-7A2E58F3A27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ady bug"/>
        </a:ext>
      </dgm:extLst>
    </dgm:pt>
    <dgm:pt modelId="{690D0206-CFF6-44DE-9D73-8A11C806E4EF}" type="pres">
      <dgm:prSet presAssocID="{F7CDA886-CA3E-446F-B318-7A2E58F3A27B}" presName="spaceRect" presStyleCnt="0"/>
      <dgm:spPr/>
    </dgm:pt>
    <dgm:pt modelId="{33991D08-5386-472A-8E5E-06FB7CE69472}" type="pres">
      <dgm:prSet presAssocID="{F7CDA886-CA3E-446F-B318-7A2E58F3A27B}" presName="parTx" presStyleLbl="revTx" presStyleIdx="0" presStyleCnt="5">
        <dgm:presLayoutVars>
          <dgm:chMax val="0"/>
          <dgm:chPref val="0"/>
        </dgm:presLayoutVars>
      </dgm:prSet>
      <dgm:spPr/>
    </dgm:pt>
    <dgm:pt modelId="{CE3FC8BB-F6B0-4E3E-AD8A-C9A5DB8A31D7}" type="pres">
      <dgm:prSet presAssocID="{509442E8-3CBC-43AA-8655-0C654327AE35}" presName="sibTrans" presStyleCnt="0"/>
      <dgm:spPr/>
    </dgm:pt>
    <dgm:pt modelId="{5D3E15CA-98FC-45A0-9422-994EE8307E99}" type="pres">
      <dgm:prSet presAssocID="{A170E19B-03CF-49CE-87C6-1794E149C1FE}" presName="compNode" presStyleCnt="0"/>
      <dgm:spPr/>
    </dgm:pt>
    <dgm:pt modelId="{4824A265-29E1-4E2A-8495-651B7153D827}" type="pres">
      <dgm:prSet presAssocID="{A170E19B-03CF-49CE-87C6-1794E149C1FE}" presName="bgRect" presStyleLbl="bgShp" presStyleIdx="1" presStyleCnt="5"/>
      <dgm:spPr/>
    </dgm:pt>
    <dgm:pt modelId="{D2BB678B-485F-4425-A0F6-3A2FB4357D8E}" type="pres">
      <dgm:prSet presAssocID="{A170E19B-03CF-49CE-87C6-1794E149C1FE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rritante"/>
        </a:ext>
      </dgm:extLst>
    </dgm:pt>
    <dgm:pt modelId="{7BD6BB64-B954-444A-BD7A-9555EF52D5DF}" type="pres">
      <dgm:prSet presAssocID="{A170E19B-03CF-49CE-87C6-1794E149C1FE}" presName="spaceRect" presStyleCnt="0"/>
      <dgm:spPr/>
    </dgm:pt>
    <dgm:pt modelId="{8EAAD878-C22D-4DBB-8360-4B1F2BA6612B}" type="pres">
      <dgm:prSet presAssocID="{A170E19B-03CF-49CE-87C6-1794E149C1FE}" presName="parTx" presStyleLbl="revTx" presStyleIdx="1" presStyleCnt="5">
        <dgm:presLayoutVars>
          <dgm:chMax val="0"/>
          <dgm:chPref val="0"/>
        </dgm:presLayoutVars>
      </dgm:prSet>
      <dgm:spPr/>
    </dgm:pt>
    <dgm:pt modelId="{EC8B3D48-F3D0-4F3B-9AB5-0F3D768C21D2}" type="pres">
      <dgm:prSet presAssocID="{7B7B058B-8416-4250-AB74-F4CCB5371003}" presName="sibTrans" presStyleCnt="0"/>
      <dgm:spPr/>
    </dgm:pt>
    <dgm:pt modelId="{A0C37D02-D0A8-4051-A4BD-66A57D3DE19B}" type="pres">
      <dgm:prSet presAssocID="{9A1D71E9-F44F-4B20-97A6-FD1983BD30E0}" presName="compNode" presStyleCnt="0"/>
      <dgm:spPr/>
    </dgm:pt>
    <dgm:pt modelId="{8A37074F-C601-4AAF-A8CD-DA46E6481A21}" type="pres">
      <dgm:prSet presAssocID="{9A1D71E9-F44F-4B20-97A6-FD1983BD30E0}" presName="bgRect" presStyleLbl="bgShp" presStyleIdx="2" presStyleCnt="5"/>
      <dgm:spPr/>
    </dgm:pt>
    <dgm:pt modelId="{53238300-40F2-4080-8EEF-382F20770D59}" type="pres">
      <dgm:prSet presAssocID="{9A1D71E9-F44F-4B20-97A6-FD1983BD30E0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ublicidad"/>
        </a:ext>
      </dgm:extLst>
    </dgm:pt>
    <dgm:pt modelId="{6043F2AC-D132-4FAB-A0AC-FD03D146B449}" type="pres">
      <dgm:prSet presAssocID="{9A1D71E9-F44F-4B20-97A6-FD1983BD30E0}" presName="spaceRect" presStyleCnt="0"/>
      <dgm:spPr/>
    </dgm:pt>
    <dgm:pt modelId="{85975158-DB30-4314-96F2-AA93F5A3D9B6}" type="pres">
      <dgm:prSet presAssocID="{9A1D71E9-F44F-4B20-97A6-FD1983BD30E0}" presName="parTx" presStyleLbl="revTx" presStyleIdx="2" presStyleCnt="5">
        <dgm:presLayoutVars>
          <dgm:chMax val="0"/>
          <dgm:chPref val="0"/>
        </dgm:presLayoutVars>
      </dgm:prSet>
      <dgm:spPr/>
    </dgm:pt>
    <dgm:pt modelId="{0365C36A-25FE-4DC0-A64C-9A28809C0705}" type="pres">
      <dgm:prSet presAssocID="{2D10A80F-306C-41E7-AD6F-98AFDEC70CB0}" presName="sibTrans" presStyleCnt="0"/>
      <dgm:spPr/>
    </dgm:pt>
    <dgm:pt modelId="{6161780A-6922-41B8-9EF8-2F12A95AC413}" type="pres">
      <dgm:prSet presAssocID="{70D6C7C3-ABE7-4A44-9234-B6C4E286EACE}" presName="compNode" presStyleCnt="0"/>
      <dgm:spPr/>
    </dgm:pt>
    <dgm:pt modelId="{F184FA0E-FF37-4BB0-B617-7D0AF405F5AD}" type="pres">
      <dgm:prSet presAssocID="{70D6C7C3-ABE7-4A44-9234-B6C4E286EACE}" presName="bgRect" presStyleLbl="bgShp" presStyleIdx="3" presStyleCnt="5"/>
      <dgm:spPr/>
    </dgm:pt>
    <dgm:pt modelId="{27D70B97-837C-42BD-AC67-41470BEDFFE0}" type="pres">
      <dgm:prSet presAssocID="{70D6C7C3-ABE7-4A44-9234-B6C4E286EAC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odio"/>
        </a:ext>
      </dgm:extLst>
    </dgm:pt>
    <dgm:pt modelId="{014A35A7-99EE-4E38-9F1D-7E4057611872}" type="pres">
      <dgm:prSet presAssocID="{70D6C7C3-ABE7-4A44-9234-B6C4E286EACE}" presName="spaceRect" presStyleCnt="0"/>
      <dgm:spPr/>
    </dgm:pt>
    <dgm:pt modelId="{68B794AA-0E74-4325-A3DA-4C82E2E6B86B}" type="pres">
      <dgm:prSet presAssocID="{70D6C7C3-ABE7-4A44-9234-B6C4E286EACE}" presName="parTx" presStyleLbl="revTx" presStyleIdx="3" presStyleCnt="5">
        <dgm:presLayoutVars>
          <dgm:chMax val="0"/>
          <dgm:chPref val="0"/>
        </dgm:presLayoutVars>
      </dgm:prSet>
      <dgm:spPr/>
    </dgm:pt>
    <dgm:pt modelId="{8858E952-C220-4588-93D3-39D679EAB7F4}" type="pres">
      <dgm:prSet presAssocID="{437ADF60-5BBA-4D82-BFB8-B17D2A96E133}" presName="sibTrans" presStyleCnt="0"/>
      <dgm:spPr/>
    </dgm:pt>
    <dgm:pt modelId="{6DBA214A-CDE2-4E26-8242-DE99900DAAC1}" type="pres">
      <dgm:prSet presAssocID="{719F387F-D6C8-44B8-8B17-15FDE943D5DA}" presName="compNode" presStyleCnt="0"/>
      <dgm:spPr/>
    </dgm:pt>
    <dgm:pt modelId="{B977D6E4-1155-4A0B-BBB0-FFC3899DF5A2}" type="pres">
      <dgm:prSet presAssocID="{719F387F-D6C8-44B8-8B17-15FDE943D5DA}" presName="bgRect" presStyleLbl="bgShp" presStyleIdx="4" presStyleCnt="5"/>
      <dgm:spPr/>
    </dgm:pt>
    <dgm:pt modelId="{9A37C8AB-E688-4714-A40F-8940AE74544B}" type="pres">
      <dgm:prSet presAssocID="{719F387F-D6C8-44B8-8B17-15FDE943D5D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ting"/>
        </a:ext>
      </dgm:extLst>
    </dgm:pt>
    <dgm:pt modelId="{3A48DBE6-7A32-4574-A1F0-F4C9E5F0D936}" type="pres">
      <dgm:prSet presAssocID="{719F387F-D6C8-44B8-8B17-15FDE943D5DA}" presName="spaceRect" presStyleCnt="0"/>
      <dgm:spPr/>
    </dgm:pt>
    <dgm:pt modelId="{A76D1A0E-3892-487B-BF2C-C5A3B0B49C98}" type="pres">
      <dgm:prSet presAssocID="{719F387F-D6C8-44B8-8B17-15FDE943D5D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6D4DF00-9A56-45F0-82CD-6843459809A8}" srcId="{E2B92C17-B44B-4E50-A5C5-6BC8CFA6FD35}" destId="{9A1D71E9-F44F-4B20-97A6-FD1983BD30E0}" srcOrd="2" destOrd="0" parTransId="{FD2539D8-D629-4B04-8BE0-698DD54D82AD}" sibTransId="{2D10A80F-306C-41E7-AD6F-98AFDEC70CB0}"/>
    <dgm:cxn modelId="{D42B8C29-ED38-4295-B522-2A83F5E5AA70}" srcId="{E2B92C17-B44B-4E50-A5C5-6BC8CFA6FD35}" destId="{F7CDA886-CA3E-446F-B318-7A2E58F3A27B}" srcOrd="0" destOrd="0" parTransId="{F06832B9-52CF-45FD-A6F4-C12B5AAEC841}" sibTransId="{509442E8-3CBC-43AA-8655-0C654327AE35}"/>
    <dgm:cxn modelId="{C28DF036-A828-4E8A-A356-425B53055709}" type="presOf" srcId="{719F387F-D6C8-44B8-8B17-15FDE943D5DA}" destId="{A76D1A0E-3892-487B-BF2C-C5A3B0B49C98}" srcOrd="0" destOrd="0" presId="urn:microsoft.com/office/officeart/2018/2/layout/IconVerticalSolidList"/>
    <dgm:cxn modelId="{E2968F37-87B6-4DB9-B1E6-1DBC994B50B1}" srcId="{E2B92C17-B44B-4E50-A5C5-6BC8CFA6FD35}" destId="{70D6C7C3-ABE7-4A44-9234-B6C4E286EACE}" srcOrd="3" destOrd="0" parTransId="{B1597750-AB47-41FF-AC0B-F38F26A53B7D}" sibTransId="{437ADF60-5BBA-4D82-BFB8-B17D2A96E133}"/>
    <dgm:cxn modelId="{42078857-5682-4E09-8F5D-6657579D2B11}" type="presOf" srcId="{A170E19B-03CF-49CE-87C6-1794E149C1FE}" destId="{8EAAD878-C22D-4DBB-8360-4B1F2BA6612B}" srcOrd="0" destOrd="0" presId="urn:microsoft.com/office/officeart/2018/2/layout/IconVerticalSolidList"/>
    <dgm:cxn modelId="{2828197B-2873-495E-9401-FB71872A9297}" type="presOf" srcId="{9A1D71E9-F44F-4B20-97A6-FD1983BD30E0}" destId="{85975158-DB30-4314-96F2-AA93F5A3D9B6}" srcOrd="0" destOrd="0" presId="urn:microsoft.com/office/officeart/2018/2/layout/IconVerticalSolidList"/>
    <dgm:cxn modelId="{EAFD0596-F087-482C-B9A8-90D06C3BBAE6}" srcId="{E2B92C17-B44B-4E50-A5C5-6BC8CFA6FD35}" destId="{A170E19B-03CF-49CE-87C6-1794E149C1FE}" srcOrd="1" destOrd="0" parTransId="{9DE860D7-1107-4ECA-B575-91E7EDC01A47}" sibTransId="{7B7B058B-8416-4250-AB74-F4CCB5371003}"/>
    <dgm:cxn modelId="{18E9EAB5-63F4-469E-91F5-9ED81B576CC5}" type="presOf" srcId="{F7CDA886-CA3E-446F-B318-7A2E58F3A27B}" destId="{33991D08-5386-472A-8E5E-06FB7CE69472}" srcOrd="0" destOrd="0" presId="urn:microsoft.com/office/officeart/2018/2/layout/IconVerticalSolidList"/>
    <dgm:cxn modelId="{B0E93FBA-CA53-46D5-B2D6-383DE0EE343A}" type="presOf" srcId="{E2B92C17-B44B-4E50-A5C5-6BC8CFA6FD35}" destId="{2BAF7C92-BEBD-4A75-B1A4-BC5D4F831787}" srcOrd="0" destOrd="0" presId="urn:microsoft.com/office/officeart/2018/2/layout/IconVerticalSolidList"/>
    <dgm:cxn modelId="{F48C56DF-476C-45F6-A879-841267549DC7}" type="presOf" srcId="{70D6C7C3-ABE7-4A44-9234-B6C4E286EACE}" destId="{68B794AA-0E74-4325-A3DA-4C82E2E6B86B}" srcOrd="0" destOrd="0" presId="urn:microsoft.com/office/officeart/2018/2/layout/IconVerticalSolidList"/>
    <dgm:cxn modelId="{67A625FB-9464-44AD-AE18-906585B35E12}" srcId="{E2B92C17-B44B-4E50-A5C5-6BC8CFA6FD35}" destId="{719F387F-D6C8-44B8-8B17-15FDE943D5DA}" srcOrd="4" destOrd="0" parTransId="{6F7302A3-3EEB-4D8F-9622-2CEE083B3977}" sibTransId="{A77FF95C-32F7-4490-8324-B6C65F7FAF32}"/>
    <dgm:cxn modelId="{0FBE9968-8072-4071-8FA6-DC05273BFE04}" type="presParOf" srcId="{2BAF7C92-BEBD-4A75-B1A4-BC5D4F831787}" destId="{86F1B691-278A-4B98-B626-A6560B80515A}" srcOrd="0" destOrd="0" presId="urn:microsoft.com/office/officeart/2018/2/layout/IconVerticalSolidList"/>
    <dgm:cxn modelId="{B97C8DDE-3055-4019-95A8-7975B4CA9B28}" type="presParOf" srcId="{86F1B691-278A-4B98-B626-A6560B80515A}" destId="{8BAA75C8-FF87-45A0-9D88-5E3CBF94E4F0}" srcOrd="0" destOrd="0" presId="urn:microsoft.com/office/officeart/2018/2/layout/IconVerticalSolidList"/>
    <dgm:cxn modelId="{00B13311-BAA5-45A7-AED7-32348BC009AA}" type="presParOf" srcId="{86F1B691-278A-4B98-B626-A6560B80515A}" destId="{06919A01-5BE1-4E1D-8C1E-EC464D3F014D}" srcOrd="1" destOrd="0" presId="urn:microsoft.com/office/officeart/2018/2/layout/IconVerticalSolidList"/>
    <dgm:cxn modelId="{B5D73F4A-3EB8-4BD3-86B3-91D072F88157}" type="presParOf" srcId="{86F1B691-278A-4B98-B626-A6560B80515A}" destId="{690D0206-CFF6-44DE-9D73-8A11C806E4EF}" srcOrd="2" destOrd="0" presId="urn:microsoft.com/office/officeart/2018/2/layout/IconVerticalSolidList"/>
    <dgm:cxn modelId="{87F44488-FA54-49E8-95FF-8292C9DDCC71}" type="presParOf" srcId="{86F1B691-278A-4B98-B626-A6560B80515A}" destId="{33991D08-5386-472A-8E5E-06FB7CE69472}" srcOrd="3" destOrd="0" presId="urn:microsoft.com/office/officeart/2018/2/layout/IconVerticalSolidList"/>
    <dgm:cxn modelId="{A2BB9303-EF13-48BB-87FD-270F2EAF8F96}" type="presParOf" srcId="{2BAF7C92-BEBD-4A75-B1A4-BC5D4F831787}" destId="{CE3FC8BB-F6B0-4E3E-AD8A-C9A5DB8A31D7}" srcOrd="1" destOrd="0" presId="urn:microsoft.com/office/officeart/2018/2/layout/IconVerticalSolidList"/>
    <dgm:cxn modelId="{E3FA8165-98B9-4B33-B7BC-A798D4FE894A}" type="presParOf" srcId="{2BAF7C92-BEBD-4A75-B1A4-BC5D4F831787}" destId="{5D3E15CA-98FC-45A0-9422-994EE8307E99}" srcOrd="2" destOrd="0" presId="urn:microsoft.com/office/officeart/2018/2/layout/IconVerticalSolidList"/>
    <dgm:cxn modelId="{96832F17-A16C-4788-99BF-4C0B8C6A5CF2}" type="presParOf" srcId="{5D3E15CA-98FC-45A0-9422-994EE8307E99}" destId="{4824A265-29E1-4E2A-8495-651B7153D827}" srcOrd="0" destOrd="0" presId="urn:microsoft.com/office/officeart/2018/2/layout/IconVerticalSolidList"/>
    <dgm:cxn modelId="{7838CD05-706B-488E-8317-E65EF7B73A5D}" type="presParOf" srcId="{5D3E15CA-98FC-45A0-9422-994EE8307E99}" destId="{D2BB678B-485F-4425-A0F6-3A2FB4357D8E}" srcOrd="1" destOrd="0" presId="urn:microsoft.com/office/officeart/2018/2/layout/IconVerticalSolidList"/>
    <dgm:cxn modelId="{FBB37B66-1756-43AE-9095-9C6907372FC9}" type="presParOf" srcId="{5D3E15CA-98FC-45A0-9422-994EE8307E99}" destId="{7BD6BB64-B954-444A-BD7A-9555EF52D5DF}" srcOrd="2" destOrd="0" presId="urn:microsoft.com/office/officeart/2018/2/layout/IconVerticalSolidList"/>
    <dgm:cxn modelId="{2ADB6C34-8843-4D9D-9B42-F4CE0C9AE91F}" type="presParOf" srcId="{5D3E15CA-98FC-45A0-9422-994EE8307E99}" destId="{8EAAD878-C22D-4DBB-8360-4B1F2BA6612B}" srcOrd="3" destOrd="0" presId="urn:microsoft.com/office/officeart/2018/2/layout/IconVerticalSolidList"/>
    <dgm:cxn modelId="{6354D7B7-F13B-49BC-BBF7-A63DB86A5598}" type="presParOf" srcId="{2BAF7C92-BEBD-4A75-B1A4-BC5D4F831787}" destId="{EC8B3D48-F3D0-4F3B-9AB5-0F3D768C21D2}" srcOrd="3" destOrd="0" presId="urn:microsoft.com/office/officeart/2018/2/layout/IconVerticalSolidList"/>
    <dgm:cxn modelId="{8CDFD94E-67EE-41BD-9487-8CD59E50DD66}" type="presParOf" srcId="{2BAF7C92-BEBD-4A75-B1A4-BC5D4F831787}" destId="{A0C37D02-D0A8-4051-A4BD-66A57D3DE19B}" srcOrd="4" destOrd="0" presId="urn:microsoft.com/office/officeart/2018/2/layout/IconVerticalSolidList"/>
    <dgm:cxn modelId="{C6C5A70B-F01D-49EE-9937-2D31924BE35F}" type="presParOf" srcId="{A0C37D02-D0A8-4051-A4BD-66A57D3DE19B}" destId="{8A37074F-C601-4AAF-A8CD-DA46E6481A21}" srcOrd="0" destOrd="0" presId="urn:microsoft.com/office/officeart/2018/2/layout/IconVerticalSolidList"/>
    <dgm:cxn modelId="{93B9C231-FD80-48CE-9884-3739B2531DC3}" type="presParOf" srcId="{A0C37D02-D0A8-4051-A4BD-66A57D3DE19B}" destId="{53238300-40F2-4080-8EEF-382F20770D59}" srcOrd="1" destOrd="0" presId="urn:microsoft.com/office/officeart/2018/2/layout/IconVerticalSolidList"/>
    <dgm:cxn modelId="{FAB65F8F-269B-473F-9FD9-B90A703F8C71}" type="presParOf" srcId="{A0C37D02-D0A8-4051-A4BD-66A57D3DE19B}" destId="{6043F2AC-D132-4FAB-A0AC-FD03D146B449}" srcOrd="2" destOrd="0" presId="urn:microsoft.com/office/officeart/2018/2/layout/IconVerticalSolidList"/>
    <dgm:cxn modelId="{A781C41F-FD66-4952-B4BF-327E8510E6A0}" type="presParOf" srcId="{A0C37D02-D0A8-4051-A4BD-66A57D3DE19B}" destId="{85975158-DB30-4314-96F2-AA93F5A3D9B6}" srcOrd="3" destOrd="0" presId="urn:microsoft.com/office/officeart/2018/2/layout/IconVerticalSolidList"/>
    <dgm:cxn modelId="{5F857712-B4BB-487B-A29D-A1BF03A0F59C}" type="presParOf" srcId="{2BAF7C92-BEBD-4A75-B1A4-BC5D4F831787}" destId="{0365C36A-25FE-4DC0-A64C-9A28809C0705}" srcOrd="5" destOrd="0" presId="urn:microsoft.com/office/officeart/2018/2/layout/IconVerticalSolidList"/>
    <dgm:cxn modelId="{9BE511EA-00D5-4B5E-8783-60AFDC19B3FD}" type="presParOf" srcId="{2BAF7C92-BEBD-4A75-B1A4-BC5D4F831787}" destId="{6161780A-6922-41B8-9EF8-2F12A95AC413}" srcOrd="6" destOrd="0" presId="urn:microsoft.com/office/officeart/2018/2/layout/IconVerticalSolidList"/>
    <dgm:cxn modelId="{E9661F0D-A171-4C5B-9E1F-9A056531B165}" type="presParOf" srcId="{6161780A-6922-41B8-9EF8-2F12A95AC413}" destId="{F184FA0E-FF37-4BB0-B617-7D0AF405F5AD}" srcOrd="0" destOrd="0" presId="urn:microsoft.com/office/officeart/2018/2/layout/IconVerticalSolidList"/>
    <dgm:cxn modelId="{4859508C-6732-44ED-A3AB-DC681F3F5756}" type="presParOf" srcId="{6161780A-6922-41B8-9EF8-2F12A95AC413}" destId="{27D70B97-837C-42BD-AC67-41470BEDFFE0}" srcOrd="1" destOrd="0" presId="urn:microsoft.com/office/officeart/2018/2/layout/IconVerticalSolidList"/>
    <dgm:cxn modelId="{9DE6964A-7A48-4298-9444-B96CAB7F91B3}" type="presParOf" srcId="{6161780A-6922-41B8-9EF8-2F12A95AC413}" destId="{014A35A7-99EE-4E38-9F1D-7E4057611872}" srcOrd="2" destOrd="0" presId="urn:microsoft.com/office/officeart/2018/2/layout/IconVerticalSolidList"/>
    <dgm:cxn modelId="{7D8054A6-3FDB-495C-A8C9-29D7798230B3}" type="presParOf" srcId="{6161780A-6922-41B8-9EF8-2F12A95AC413}" destId="{68B794AA-0E74-4325-A3DA-4C82E2E6B86B}" srcOrd="3" destOrd="0" presId="urn:microsoft.com/office/officeart/2018/2/layout/IconVerticalSolidList"/>
    <dgm:cxn modelId="{3A6F4BD4-0A92-4F0E-BBE2-53B584AED9D9}" type="presParOf" srcId="{2BAF7C92-BEBD-4A75-B1A4-BC5D4F831787}" destId="{8858E952-C220-4588-93D3-39D679EAB7F4}" srcOrd="7" destOrd="0" presId="urn:microsoft.com/office/officeart/2018/2/layout/IconVerticalSolidList"/>
    <dgm:cxn modelId="{1BF7905C-E120-41A6-8532-009D1BF01F47}" type="presParOf" srcId="{2BAF7C92-BEBD-4A75-B1A4-BC5D4F831787}" destId="{6DBA214A-CDE2-4E26-8242-DE99900DAAC1}" srcOrd="8" destOrd="0" presId="urn:microsoft.com/office/officeart/2018/2/layout/IconVerticalSolidList"/>
    <dgm:cxn modelId="{7C3A42A9-2979-4106-9933-6B24F2C63EED}" type="presParOf" srcId="{6DBA214A-CDE2-4E26-8242-DE99900DAAC1}" destId="{B977D6E4-1155-4A0B-BBB0-FFC3899DF5A2}" srcOrd="0" destOrd="0" presId="urn:microsoft.com/office/officeart/2018/2/layout/IconVerticalSolidList"/>
    <dgm:cxn modelId="{530B132B-0584-4094-B3AE-20E3EDFCEE35}" type="presParOf" srcId="{6DBA214A-CDE2-4E26-8242-DE99900DAAC1}" destId="{9A37C8AB-E688-4714-A40F-8940AE74544B}" srcOrd="1" destOrd="0" presId="urn:microsoft.com/office/officeart/2018/2/layout/IconVerticalSolidList"/>
    <dgm:cxn modelId="{62B324ED-5AFD-45D9-8126-E25D730478EF}" type="presParOf" srcId="{6DBA214A-CDE2-4E26-8242-DE99900DAAC1}" destId="{3A48DBE6-7A32-4574-A1F0-F4C9E5F0D936}" srcOrd="2" destOrd="0" presId="urn:microsoft.com/office/officeart/2018/2/layout/IconVerticalSolidList"/>
    <dgm:cxn modelId="{3A04A53A-5A7B-4C65-A520-F57166340AEC}" type="presParOf" srcId="{6DBA214A-CDE2-4E26-8242-DE99900DAAC1}" destId="{A76D1A0E-3892-487B-BF2C-C5A3B0B49C9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C147C4-B3D9-4452-BC55-AF1EDEE4E6FD}" type="doc">
      <dgm:prSet loTypeId="urn:microsoft.com/office/officeart/2005/8/layout/vList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23BD4526-0AE4-4C86-9694-92F74F72D5E9}">
      <dgm:prSet/>
      <dgm:spPr/>
      <dgm:t>
        <a:bodyPr/>
        <a:lstStyle/>
        <a:p>
          <a:r>
            <a:rPr lang="es-PE" b="1" dirty="0"/>
            <a:t>1. Gestión de la Reputación</a:t>
          </a:r>
          <a:r>
            <a:rPr lang="es-PE" dirty="0"/>
            <a:t>: Construir y mantener una buena reputación.</a:t>
          </a:r>
          <a:endParaRPr lang="en-US" dirty="0"/>
        </a:p>
      </dgm:t>
    </dgm:pt>
    <dgm:pt modelId="{DA6F8D81-5728-46B6-A2F1-A70F3282FDAB}" type="parTrans" cxnId="{13932B7B-BD80-45F7-A700-EB5245BC2B00}">
      <dgm:prSet/>
      <dgm:spPr/>
      <dgm:t>
        <a:bodyPr/>
        <a:lstStyle/>
        <a:p>
          <a:endParaRPr lang="en-US"/>
        </a:p>
      </dgm:t>
    </dgm:pt>
    <dgm:pt modelId="{54712393-21FC-42B9-A3CE-051881375F0D}" type="sibTrans" cxnId="{13932B7B-BD80-45F7-A700-EB5245BC2B00}">
      <dgm:prSet/>
      <dgm:spPr/>
      <dgm:t>
        <a:bodyPr/>
        <a:lstStyle/>
        <a:p>
          <a:endParaRPr lang="en-US"/>
        </a:p>
      </dgm:t>
    </dgm:pt>
    <dgm:pt modelId="{FC4D7859-7B75-4DB3-9F83-A04ED07695F7}">
      <dgm:prSet/>
      <dgm:spPr/>
      <dgm:t>
        <a:bodyPr/>
        <a:lstStyle/>
        <a:p>
          <a:r>
            <a:rPr lang="es-PE" b="1" dirty="0"/>
            <a:t>2. Comunicación Estratégica</a:t>
          </a:r>
          <a:r>
            <a:rPr lang="es-PE" dirty="0"/>
            <a:t>: Crea y difunde mensajes estratégicos para comunicar valores, misiones, y noticias importantes de la empresa.</a:t>
          </a:r>
          <a:endParaRPr lang="en-US" dirty="0"/>
        </a:p>
      </dgm:t>
    </dgm:pt>
    <dgm:pt modelId="{A01D5FAF-2266-47D3-97AA-A32D870D337C}" type="parTrans" cxnId="{B8E40388-0922-4BE1-9276-69D3D9CBB461}">
      <dgm:prSet/>
      <dgm:spPr/>
      <dgm:t>
        <a:bodyPr/>
        <a:lstStyle/>
        <a:p>
          <a:endParaRPr lang="en-US"/>
        </a:p>
      </dgm:t>
    </dgm:pt>
    <dgm:pt modelId="{CE68A96C-2C2F-4BC3-9DFE-17EC303F44A6}" type="sibTrans" cxnId="{B8E40388-0922-4BE1-9276-69D3D9CBB461}">
      <dgm:prSet/>
      <dgm:spPr/>
      <dgm:t>
        <a:bodyPr/>
        <a:lstStyle/>
        <a:p>
          <a:endParaRPr lang="en-US"/>
        </a:p>
      </dgm:t>
    </dgm:pt>
    <dgm:pt modelId="{8D68E6EA-88E8-49AE-A34C-7059F2625DB8}">
      <dgm:prSet/>
      <dgm:spPr/>
      <dgm:t>
        <a:bodyPr/>
        <a:lstStyle/>
        <a:p>
          <a:r>
            <a:rPr lang="es-PE" b="1" dirty="0"/>
            <a:t>3. Tener buena Relación con los Medios</a:t>
          </a:r>
          <a:r>
            <a:rPr lang="es-PE" dirty="0"/>
            <a:t>: para asegurar una cobertura favorable. Ejem: redacción y distribución de comunicados de prensa, la organización de ruedas de prensa y la gestión de entrevistas.</a:t>
          </a:r>
          <a:endParaRPr lang="en-US" dirty="0"/>
        </a:p>
      </dgm:t>
    </dgm:pt>
    <dgm:pt modelId="{DBD6C758-F316-485D-B925-40248D104A2C}" type="parTrans" cxnId="{2B218963-6937-46AA-B043-6291183DCC5A}">
      <dgm:prSet/>
      <dgm:spPr/>
      <dgm:t>
        <a:bodyPr/>
        <a:lstStyle/>
        <a:p>
          <a:endParaRPr lang="en-US"/>
        </a:p>
      </dgm:t>
    </dgm:pt>
    <dgm:pt modelId="{7A1A9F24-D1E0-4F2F-8B64-E67E60D26DC1}" type="sibTrans" cxnId="{2B218963-6937-46AA-B043-6291183DCC5A}">
      <dgm:prSet/>
      <dgm:spPr/>
      <dgm:t>
        <a:bodyPr/>
        <a:lstStyle/>
        <a:p>
          <a:endParaRPr lang="en-US"/>
        </a:p>
      </dgm:t>
    </dgm:pt>
    <dgm:pt modelId="{76061F37-4ABA-4BFD-839F-ABEA5B430BFF}">
      <dgm:prSet/>
      <dgm:spPr/>
      <dgm:t>
        <a:bodyPr/>
        <a:lstStyle/>
        <a:p>
          <a:r>
            <a:rPr lang="es-PE" b="1" dirty="0"/>
            <a:t>4. Participación en Eventos y Patrocinios</a:t>
          </a:r>
          <a:r>
            <a:rPr lang="es-PE" dirty="0"/>
            <a:t>: Para mejorar la visibilidad y la imagen de la empresa.</a:t>
          </a:r>
          <a:endParaRPr lang="en-US" dirty="0"/>
        </a:p>
      </dgm:t>
    </dgm:pt>
    <dgm:pt modelId="{83797347-DC55-4FB3-B6B3-6FA8B724B8A3}" type="parTrans" cxnId="{B67D0430-5C56-4D29-8D00-CB2502D33D6A}">
      <dgm:prSet/>
      <dgm:spPr/>
      <dgm:t>
        <a:bodyPr/>
        <a:lstStyle/>
        <a:p>
          <a:endParaRPr lang="en-US"/>
        </a:p>
      </dgm:t>
    </dgm:pt>
    <dgm:pt modelId="{FD764784-F6FF-4377-BE46-887DCD63B277}" type="sibTrans" cxnId="{B67D0430-5C56-4D29-8D00-CB2502D33D6A}">
      <dgm:prSet/>
      <dgm:spPr/>
      <dgm:t>
        <a:bodyPr/>
        <a:lstStyle/>
        <a:p>
          <a:endParaRPr lang="en-US"/>
        </a:p>
      </dgm:t>
    </dgm:pt>
    <dgm:pt modelId="{092033B4-74B5-4AA9-990F-91BC594DE917}">
      <dgm:prSet/>
      <dgm:spPr/>
      <dgm:t>
        <a:bodyPr/>
        <a:lstStyle/>
        <a:p>
          <a:r>
            <a:rPr lang="es-PE" b="1" dirty="0"/>
            <a:t>5. Gestión de Crisis</a:t>
          </a:r>
          <a:r>
            <a:rPr lang="es-PE" dirty="0"/>
            <a:t>: Esto incluye la preparación de planes de crisis y la comunicación efectiva durante estos momentos.</a:t>
          </a:r>
          <a:endParaRPr lang="en-US" dirty="0"/>
        </a:p>
      </dgm:t>
    </dgm:pt>
    <dgm:pt modelId="{4AA80625-ABB5-4C3E-8C45-933656E6741B}" type="parTrans" cxnId="{EA8A54F0-9509-488F-B703-F3DFD79931DA}">
      <dgm:prSet/>
      <dgm:spPr/>
      <dgm:t>
        <a:bodyPr/>
        <a:lstStyle/>
        <a:p>
          <a:endParaRPr lang="en-US"/>
        </a:p>
      </dgm:t>
    </dgm:pt>
    <dgm:pt modelId="{496A9D69-831E-4421-AC0D-FCFAC5BB428A}" type="sibTrans" cxnId="{EA8A54F0-9509-488F-B703-F3DFD79931DA}">
      <dgm:prSet/>
      <dgm:spPr/>
      <dgm:t>
        <a:bodyPr/>
        <a:lstStyle/>
        <a:p>
          <a:endParaRPr lang="en-US"/>
        </a:p>
      </dgm:t>
    </dgm:pt>
    <dgm:pt modelId="{EFB541D7-8705-45F4-AFBE-D081D05CC18E}">
      <dgm:prSet/>
      <dgm:spPr/>
      <dgm:t>
        <a:bodyPr/>
        <a:lstStyle/>
        <a:p>
          <a:r>
            <a:rPr lang="es-PE" b="1" dirty="0"/>
            <a:t>6. Responsabilidad Social Corporativa (RSC)</a:t>
          </a:r>
          <a:r>
            <a:rPr lang="es-PE" dirty="0"/>
            <a:t>: Los esfuerzos por ser socialmente responsables y sostenibles.</a:t>
          </a:r>
          <a:endParaRPr lang="en-US" dirty="0"/>
        </a:p>
      </dgm:t>
    </dgm:pt>
    <dgm:pt modelId="{2C1C61E0-192F-486E-9747-810F2CD9C637}" type="parTrans" cxnId="{8AB88256-3362-4284-97A5-135453E5F23C}">
      <dgm:prSet/>
      <dgm:spPr/>
      <dgm:t>
        <a:bodyPr/>
        <a:lstStyle/>
        <a:p>
          <a:endParaRPr lang="en-US"/>
        </a:p>
      </dgm:t>
    </dgm:pt>
    <dgm:pt modelId="{D644B096-BC0E-407A-B6D9-3A4CF7AFE3E9}" type="sibTrans" cxnId="{8AB88256-3362-4284-97A5-135453E5F23C}">
      <dgm:prSet/>
      <dgm:spPr/>
      <dgm:t>
        <a:bodyPr/>
        <a:lstStyle/>
        <a:p>
          <a:endParaRPr lang="en-US"/>
        </a:p>
      </dgm:t>
    </dgm:pt>
    <dgm:pt modelId="{42C2E6F7-EB80-41F1-89AC-EE5BD256AFE0}">
      <dgm:prSet/>
      <dgm:spPr/>
      <dgm:t>
        <a:bodyPr/>
        <a:lstStyle/>
        <a:p>
          <a:r>
            <a:rPr lang="es-PE" b="1" dirty="0"/>
            <a:t>7. Mantener buenas relaciones con los Grupos de  interés (</a:t>
          </a:r>
          <a:r>
            <a:rPr lang="es-PE" b="1" dirty="0" err="1"/>
            <a:t>Stakeholders</a:t>
          </a:r>
          <a:r>
            <a:rPr lang="es-PE" b="1" dirty="0"/>
            <a:t>)</a:t>
          </a:r>
          <a:r>
            <a:rPr lang="es-PE" dirty="0"/>
            <a:t>: Desde empleados y clientes hasta accionistas y proveedores.</a:t>
          </a:r>
          <a:endParaRPr lang="en-US" dirty="0"/>
        </a:p>
      </dgm:t>
    </dgm:pt>
    <dgm:pt modelId="{4E18C2E8-F3BA-4DB4-8777-57A625E3ED41}" type="parTrans" cxnId="{E191EA90-6C73-4651-B43C-0AD8B4F60BE8}">
      <dgm:prSet/>
      <dgm:spPr/>
      <dgm:t>
        <a:bodyPr/>
        <a:lstStyle/>
        <a:p>
          <a:endParaRPr lang="en-US"/>
        </a:p>
      </dgm:t>
    </dgm:pt>
    <dgm:pt modelId="{7014E124-4C94-417E-A479-1F4B0997FE38}" type="sibTrans" cxnId="{E191EA90-6C73-4651-B43C-0AD8B4F60BE8}">
      <dgm:prSet/>
      <dgm:spPr/>
      <dgm:t>
        <a:bodyPr/>
        <a:lstStyle/>
        <a:p>
          <a:endParaRPr lang="en-US"/>
        </a:p>
      </dgm:t>
    </dgm:pt>
    <dgm:pt modelId="{25DC0E6E-E717-4CD7-81E7-4A1D32ED6B45}" type="pres">
      <dgm:prSet presAssocID="{9EC147C4-B3D9-4452-BC55-AF1EDEE4E6FD}" presName="linear" presStyleCnt="0">
        <dgm:presLayoutVars>
          <dgm:animLvl val="lvl"/>
          <dgm:resizeHandles val="exact"/>
        </dgm:presLayoutVars>
      </dgm:prSet>
      <dgm:spPr/>
    </dgm:pt>
    <dgm:pt modelId="{EE4577B0-3864-4EF9-BCA5-68D1597E28EC}" type="pres">
      <dgm:prSet presAssocID="{23BD4526-0AE4-4C86-9694-92F74F72D5E9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158ABD4D-AEBB-4B6A-86E6-B2E8705705D3}" type="pres">
      <dgm:prSet presAssocID="{54712393-21FC-42B9-A3CE-051881375F0D}" presName="spacer" presStyleCnt="0"/>
      <dgm:spPr/>
    </dgm:pt>
    <dgm:pt modelId="{2E751787-CAB1-4A25-8395-187E45D4D7A4}" type="pres">
      <dgm:prSet presAssocID="{FC4D7859-7B75-4DB3-9F83-A04ED07695F7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5A3CC74-6771-4748-A0FE-24D5E42B26F1}" type="pres">
      <dgm:prSet presAssocID="{CE68A96C-2C2F-4BC3-9DFE-17EC303F44A6}" presName="spacer" presStyleCnt="0"/>
      <dgm:spPr/>
    </dgm:pt>
    <dgm:pt modelId="{E6A30E43-34A0-45E5-9D45-FCB93491C245}" type="pres">
      <dgm:prSet presAssocID="{8D68E6EA-88E8-49AE-A34C-7059F2625DB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1E69018D-7117-41C2-AA0A-A47B7383F750}" type="pres">
      <dgm:prSet presAssocID="{7A1A9F24-D1E0-4F2F-8B64-E67E60D26DC1}" presName="spacer" presStyleCnt="0"/>
      <dgm:spPr/>
    </dgm:pt>
    <dgm:pt modelId="{B703938C-FCC8-4394-B699-8F28FC6ACB36}" type="pres">
      <dgm:prSet presAssocID="{76061F37-4ABA-4BFD-839F-ABEA5B430BFF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39A5D5DB-9462-4535-8AFB-858D3617DF91}" type="pres">
      <dgm:prSet presAssocID="{FD764784-F6FF-4377-BE46-887DCD63B277}" presName="spacer" presStyleCnt="0"/>
      <dgm:spPr/>
    </dgm:pt>
    <dgm:pt modelId="{348BE5DC-4502-4D71-8DAF-D72530DB2C2F}" type="pres">
      <dgm:prSet presAssocID="{092033B4-74B5-4AA9-990F-91BC594DE91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0E58AA32-81C8-469C-B3DF-9E336B81919A}" type="pres">
      <dgm:prSet presAssocID="{496A9D69-831E-4421-AC0D-FCFAC5BB428A}" presName="spacer" presStyleCnt="0"/>
      <dgm:spPr/>
    </dgm:pt>
    <dgm:pt modelId="{3B1DEDD8-9FD7-4B34-ADB8-2BCE814D9958}" type="pres">
      <dgm:prSet presAssocID="{EFB541D7-8705-45F4-AFBE-D081D05CC18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D484689D-F364-4ED4-B76B-DB891E031A7B}" type="pres">
      <dgm:prSet presAssocID="{D644B096-BC0E-407A-B6D9-3A4CF7AFE3E9}" presName="spacer" presStyleCnt="0"/>
      <dgm:spPr/>
    </dgm:pt>
    <dgm:pt modelId="{4B268573-B925-4E60-B5DC-40D0B83CAD17}" type="pres">
      <dgm:prSet presAssocID="{42C2E6F7-EB80-41F1-89AC-EE5BD256AFE0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B67D0430-5C56-4D29-8D00-CB2502D33D6A}" srcId="{9EC147C4-B3D9-4452-BC55-AF1EDEE4E6FD}" destId="{76061F37-4ABA-4BFD-839F-ABEA5B430BFF}" srcOrd="3" destOrd="0" parTransId="{83797347-DC55-4FB3-B6B3-6FA8B724B8A3}" sibTransId="{FD764784-F6FF-4377-BE46-887DCD63B277}"/>
    <dgm:cxn modelId="{A067285E-3A7D-41D6-B6F0-47ACD8CB5D1D}" type="presOf" srcId="{42C2E6F7-EB80-41F1-89AC-EE5BD256AFE0}" destId="{4B268573-B925-4E60-B5DC-40D0B83CAD17}" srcOrd="0" destOrd="0" presId="urn:microsoft.com/office/officeart/2005/8/layout/vList2"/>
    <dgm:cxn modelId="{2B218963-6937-46AA-B043-6291183DCC5A}" srcId="{9EC147C4-B3D9-4452-BC55-AF1EDEE4E6FD}" destId="{8D68E6EA-88E8-49AE-A34C-7059F2625DB8}" srcOrd="2" destOrd="0" parTransId="{DBD6C758-F316-485D-B925-40248D104A2C}" sibTransId="{7A1A9F24-D1E0-4F2F-8B64-E67E60D26DC1}"/>
    <dgm:cxn modelId="{6EBF016B-2B22-4884-AA6B-31C4EE13528B}" type="presOf" srcId="{23BD4526-0AE4-4C86-9694-92F74F72D5E9}" destId="{EE4577B0-3864-4EF9-BCA5-68D1597E28EC}" srcOrd="0" destOrd="0" presId="urn:microsoft.com/office/officeart/2005/8/layout/vList2"/>
    <dgm:cxn modelId="{8AB88256-3362-4284-97A5-135453E5F23C}" srcId="{9EC147C4-B3D9-4452-BC55-AF1EDEE4E6FD}" destId="{EFB541D7-8705-45F4-AFBE-D081D05CC18E}" srcOrd="5" destOrd="0" parTransId="{2C1C61E0-192F-486E-9747-810F2CD9C637}" sibTransId="{D644B096-BC0E-407A-B6D9-3A4CF7AFE3E9}"/>
    <dgm:cxn modelId="{E650F356-0A46-45A4-986D-688748AC8096}" type="presOf" srcId="{76061F37-4ABA-4BFD-839F-ABEA5B430BFF}" destId="{B703938C-FCC8-4394-B699-8F28FC6ACB36}" srcOrd="0" destOrd="0" presId="urn:microsoft.com/office/officeart/2005/8/layout/vList2"/>
    <dgm:cxn modelId="{13932B7B-BD80-45F7-A700-EB5245BC2B00}" srcId="{9EC147C4-B3D9-4452-BC55-AF1EDEE4E6FD}" destId="{23BD4526-0AE4-4C86-9694-92F74F72D5E9}" srcOrd="0" destOrd="0" parTransId="{DA6F8D81-5728-46B6-A2F1-A70F3282FDAB}" sibTransId="{54712393-21FC-42B9-A3CE-051881375F0D}"/>
    <dgm:cxn modelId="{1858DC86-174E-4302-A6B5-CB37FA8226F0}" type="presOf" srcId="{FC4D7859-7B75-4DB3-9F83-A04ED07695F7}" destId="{2E751787-CAB1-4A25-8395-187E45D4D7A4}" srcOrd="0" destOrd="0" presId="urn:microsoft.com/office/officeart/2005/8/layout/vList2"/>
    <dgm:cxn modelId="{B8E40388-0922-4BE1-9276-69D3D9CBB461}" srcId="{9EC147C4-B3D9-4452-BC55-AF1EDEE4E6FD}" destId="{FC4D7859-7B75-4DB3-9F83-A04ED07695F7}" srcOrd="1" destOrd="0" parTransId="{A01D5FAF-2266-47D3-97AA-A32D870D337C}" sibTransId="{CE68A96C-2C2F-4BC3-9DFE-17EC303F44A6}"/>
    <dgm:cxn modelId="{5D501490-D570-479D-A7A1-6B2F7E3EA81D}" type="presOf" srcId="{092033B4-74B5-4AA9-990F-91BC594DE917}" destId="{348BE5DC-4502-4D71-8DAF-D72530DB2C2F}" srcOrd="0" destOrd="0" presId="urn:microsoft.com/office/officeart/2005/8/layout/vList2"/>
    <dgm:cxn modelId="{E191EA90-6C73-4651-B43C-0AD8B4F60BE8}" srcId="{9EC147C4-B3D9-4452-BC55-AF1EDEE4E6FD}" destId="{42C2E6F7-EB80-41F1-89AC-EE5BD256AFE0}" srcOrd="6" destOrd="0" parTransId="{4E18C2E8-F3BA-4DB4-8777-57A625E3ED41}" sibTransId="{7014E124-4C94-417E-A479-1F4B0997FE38}"/>
    <dgm:cxn modelId="{B5E09D94-CA47-41BD-A03F-3EBD98261449}" type="presOf" srcId="{EFB541D7-8705-45F4-AFBE-D081D05CC18E}" destId="{3B1DEDD8-9FD7-4B34-ADB8-2BCE814D9958}" srcOrd="0" destOrd="0" presId="urn:microsoft.com/office/officeart/2005/8/layout/vList2"/>
    <dgm:cxn modelId="{327E02B3-B552-4EDA-9765-E858E4708C17}" type="presOf" srcId="{8D68E6EA-88E8-49AE-A34C-7059F2625DB8}" destId="{E6A30E43-34A0-45E5-9D45-FCB93491C245}" srcOrd="0" destOrd="0" presId="urn:microsoft.com/office/officeart/2005/8/layout/vList2"/>
    <dgm:cxn modelId="{0FDC2DD8-443F-47B7-BD41-1A468F531344}" type="presOf" srcId="{9EC147C4-B3D9-4452-BC55-AF1EDEE4E6FD}" destId="{25DC0E6E-E717-4CD7-81E7-4A1D32ED6B45}" srcOrd="0" destOrd="0" presId="urn:microsoft.com/office/officeart/2005/8/layout/vList2"/>
    <dgm:cxn modelId="{EA8A54F0-9509-488F-B703-F3DFD79931DA}" srcId="{9EC147C4-B3D9-4452-BC55-AF1EDEE4E6FD}" destId="{092033B4-74B5-4AA9-990F-91BC594DE917}" srcOrd="4" destOrd="0" parTransId="{4AA80625-ABB5-4C3E-8C45-933656E6741B}" sibTransId="{496A9D69-831E-4421-AC0D-FCFAC5BB428A}"/>
    <dgm:cxn modelId="{77BD896F-AF33-4744-9654-7FA1D1A697DC}" type="presParOf" srcId="{25DC0E6E-E717-4CD7-81E7-4A1D32ED6B45}" destId="{EE4577B0-3864-4EF9-BCA5-68D1597E28EC}" srcOrd="0" destOrd="0" presId="urn:microsoft.com/office/officeart/2005/8/layout/vList2"/>
    <dgm:cxn modelId="{4F91615C-09FB-4BD1-89EA-2502005E804D}" type="presParOf" srcId="{25DC0E6E-E717-4CD7-81E7-4A1D32ED6B45}" destId="{158ABD4D-AEBB-4B6A-86E6-B2E8705705D3}" srcOrd="1" destOrd="0" presId="urn:microsoft.com/office/officeart/2005/8/layout/vList2"/>
    <dgm:cxn modelId="{C274E5A5-6980-4EBE-A6DD-E71D10FDA301}" type="presParOf" srcId="{25DC0E6E-E717-4CD7-81E7-4A1D32ED6B45}" destId="{2E751787-CAB1-4A25-8395-187E45D4D7A4}" srcOrd="2" destOrd="0" presId="urn:microsoft.com/office/officeart/2005/8/layout/vList2"/>
    <dgm:cxn modelId="{F79BFA13-3266-4625-ADFC-05AE04C1A7FA}" type="presParOf" srcId="{25DC0E6E-E717-4CD7-81E7-4A1D32ED6B45}" destId="{35A3CC74-6771-4748-A0FE-24D5E42B26F1}" srcOrd="3" destOrd="0" presId="urn:microsoft.com/office/officeart/2005/8/layout/vList2"/>
    <dgm:cxn modelId="{D9046285-C704-407D-B0D1-626BD790B619}" type="presParOf" srcId="{25DC0E6E-E717-4CD7-81E7-4A1D32ED6B45}" destId="{E6A30E43-34A0-45E5-9D45-FCB93491C245}" srcOrd="4" destOrd="0" presId="urn:microsoft.com/office/officeart/2005/8/layout/vList2"/>
    <dgm:cxn modelId="{22C4E6A4-C9DB-46C8-963F-6BDABD144215}" type="presParOf" srcId="{25DC0E6E-E717-4CD7-81E7-4A1D32ED6B45}" destId="{1E69018D-7117-41C2-AA0A-A47B7383F750}" srcOrd="5" destOrd="0" presId="urn:microsoft.com/office/officeart/2005/8/layout/vList2"/>
    <dgm:cxn modelId="{5B6E2D50-4AF1-4CA5-99D3-6629096C5B8E}" type="presParOf" srcId="{25DC0E6E-E717-4CD7-81E7-4A1D32ED6B45}" destId="{B703938C-FCC8-4394-B699-8F28FC6ACB36}" srcOrd="6" destOrd="0" presId="urn:microsoft.com/office/officeart/2005/8/layout/vList2"/>
    <dgm:cxn modelId="{D98E2BDA-D10B-433D-8121-6CDEE604E113}" type="presParOf" srcId="{25DC0E6E-E717-4CD7-81E7-4A1D32ED6B45}" destId="{39A5D5DB-9462-4535-8AFB-858D3617DF91}" srcOrd="7" destOrd="0" presId="urn:microsoft.com/office/officeart/2005/8/layout/vList2"/>
    <dgm:cxn modelId="{B015E184-FA08-46F7-BD31-953F6EB08684}" type="presParOf" srcId="{25DC0E6E-E717-4CD7-81E7-4A1D32ED6B45}" destId="{348BE5DC-4502-4D71-8DAF-D72530DB2C2F}" srcOrd="8" destOrd="0" presId="urn:microsoft.com/office/officeart/2005/8/layout/vList2"/>
    <dgm:cxn modelId="{D69DC4D0-2CB2-4E2F-85DD-3D202190A3A7}" type="presParOf" srcId="{25DC0E6E-E717-4CD7-81E7-4A1D32ED6B45}" destId="{0E58AA32-81C8-469C-B3DF-9E336B81919A}" srcOrd="9" destOrd="0" presId="urn:microsoft.com/office/officeart/2005/8/layout/vList2"/>
    <dgm:cxn modelId="{F41CAC41-ED7E-49D5-9F39-286FE4AD97D8}" type="presParOf" srcId="{25DC0E6E-E717-4CD7-81E7-4A1D32ED6B45}" destId="{3B1DEDD8-9FD7-4B34-ADB8-2BCE814D9958}" srcOrd="10" destOrd="0" presId="urn:microsoft.com/office/officeart/2005/8/layout/vList2"/>
    <dgm:cxn modelId="{ED463CD9-FFA1-48D5-BA8A-4CA83D760785}" type="presParOf" srcId="{25DC0E6E-E717-4CD7-81E7-4A1D32ED6B45}" destId="{D484689D-F364-4ED4-B76B-DB891E031A7B}" srcOrd="11" destOrd="0" presId="urn:microsoft.com/office/officeart/2005/8/layout/vList2"/>
    <dgm:cxn modelId="{39155491-DCB6-46CC-8938-A31929DF9E00}" type="presParOf" srcId="{25DC0E6E-E717-4CD7-81E7-4A1D32ED6B45}" destId="{4B268573-B925-4E60-B5DC-40D0B83CAD1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49045-A318-40BC-96AB-D6622B6F29C5}">
      <dsp:nvSpPr>
        <dsp:cNvPr id="0" name=""/>
        <dsp:cNvSpPr/>
      </dsp:nvSpPr>
      <dsp:spPr>
        <a:xfrm>
          <a:off x="0" y="1780"/>
          <a:ext cx="6630174" cy="758776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799EEB-597A-430E-9065-CD8FE046F682}">
      <dsp:nvSpPr>
        <dsp:cNvPr id="0" name=""/>
        <dsp:cNvSpPr/>
      </dsp:nvSpPr>
      <dsp:spPr>
        <a:xfrm>
          <a:off x="229529" y="172505"/>
          <a:ext cx="417326" cy="417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2DBAA6-6C61-49C4-B2F8-F31FAF32A498}">
      <dsp:nvSpPr>
        <dsp:cNvPr id="0" name=""/>
        <dsp:cNvSpPr/>
      </dsp:nvSpPr>
      <dsp:spPr>
        <a:xfrm>
          <a:off x="876386" y="1780"/>
          <a:ext cx="5753787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/>
            <a:t>1. Publicidad</a:t>
          </a:r>
          <a:endParaRPr lang="en-US" sz="1900" kern="1200"/>
        </a:p>
      </dsp:txBody>
      <dsp:txXfrm>
        <a:off x="876386" y="1780"/>
        <a:ext cx="5753787" cy="758776"/>
      </dsp:txXfrm>
    </dsp:sp>
    <dsp:sp modelId="{331B4DE8-0BBE-4F96-B639-CBC0A7412300}">
      <dsp:nvSpPr>
        <dsp:cNvPr id="0" name=""/>
        <dsp:cNvSpPr/>
      </dsp:nvSpPr>
      <dsp:spPr>
        <a:xfrm>
          <a:off x="0" y="950250"/>
          <a:ext cx="6630174" cy="758776"/>
        </a:xfrm>
        <a:prstGeom prst="roundRect">
          <a:avLst>
            <a:gd name="adj" fmla="val 10000"/>
          </a:avLst>
        </a:prstGeom>
        <a:solidFill>
          <a:schemeClr val="accent5">
            <a:hueOff val="400886"/>
            <a:satOff val="4367"/>
            <a:lumOff val="121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882B30-AB88-43E6-8A20-A0EE7B0DA363}">
      <dsp:nvSpPr>
        <dsp:cNvPr id="0" name=""/>
        <dsp:cNvSpPr/>
      </dsp:nvSpPr>
      <dsp:spPr>
        <a:xfrm>
          <a:off x="229529" y="1120975"/>
          <a:ext cx="417326" cy="417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151AD-0C92-4617-AC16-D7A50E203DD2}">
      <dsp:nvSpPr>
        <dsp:cNvPr id="0" name=""/>
        <dsp:cNvSpPr/>
      </dsp:nvSpPr>
      <dsp:spPr>
        <a:xfrm>
          <a:off x="876386" y="950250"/>
          <a:ext cx="5753787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/>
            <a:t>2. Promoción de ventas</a:t>
          </a:r>
          <a:endParaRPr lang="en-US" sz="1900" kern="1200"/>
        </a:p>
      </dsp:txBody>
      <dsp:txXfrm>
        <a:off x="876386" y="950250"/>
        <a:ext cx="5753787" cy="758776"/>
      </dsp:txXfrm>
    </dsp:sp>
    <dsp:sp modelId="{98A224B9-E468-4E1B-9274-1A73A0E3AC47}">
      <dsp:nvSpPr>
        <dsp:cNvPr id="0" name=""/>
        <dsp:cNvSpPr/>
      </dsp:nvSpPr>
      <dsp:spPr>
        <a:xfrm>
          <a:off x="0" y="1898720"/>
          <a:ext cx="6630174" cy="758776"/>
        </a:xfrm>
        <a:prstGeom prst="roundRect">
          <a:avLst>
            <a:gd name="adj" fmla="val 10000"/>
          </a:avLst>
        </a:prstGeom>
        <a:solidFill>
          <a:schemeClr val="accent5">
            <a:hueOff val="801771"/>
            <a:satOff val="8733"/>
            <a:lumOff val="243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BEA533-6BCD-4802-8112-C518915CA231}">
      <dsp:nvSpPr>
        <dsp:cNvPr id="0" name=""/>
        <dsp:cNvSpPr/>
      </dsp:nvSpPr>
      <dsp:spPr>
        <a:xfrm>
          <a:off x="229529" y="2069445"/>
          <a:ext cx="417326" cy="417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A9DD30-B423-4D1B-A0B3-DD087CB99C43}">
      <dsp:nvSpPr>
        <dsp:cNvPr id="0" name=""/>
        <dsp:cNvSpPr/>
      </dsp:nvSpPr>
      <dsp:spPr>
        <a:xfrm>
          <a:off x="876386" y="1898720"/>
          <a:ext cx="5753787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/>
            <a:t>3. Marketing Directo</a:t>
          </a:r>
          <a:endParaRPr lang="en-US" sz="1900" kern="1200"/>
        </a:p>
      </dsp:txBody>
      <dsp:txXfrm>
        <a:off x="876386" y="1898720"/>
        <a:ext cx="5753787" cy="758776"/>
      </dsp:txXfrm>
    </dsp:sp>
    <dsp:sp modelId="{92D5A8D4-1178-47C0-A054-FBD9FBA8E12A}">
      <dsp:nvSpPr>
        <dsp:cNvPr id="0" name=""/>
        <dsp:cNvSpPr/>
      </dsp:nvSpPr>
      <dsp:spPr>
        <a:xfrm>
          <a:off x="0" y="2847191"/>
          <a:ext cx="6630174" cy="758776"/>
        </a:xfrm>
        <a:prstGeom prst="roundRect">
          <a:avLst>
            <a:gd name="adj" fmla="val 10000"/>
          </a:avLst>
        </a:prstGeom>
        <a:solidFill>
          <a:schemeClr val="accent5">
            <a:hueOff val="1202657"/>
            <a:satOff val="13100"/>
            <a:lumOff val="364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56754D-56D5-4D1D-8F04-FC12C5AC8931}">
      <dsp:nvSpPr>
        <dsp:cNvPr id="0" name=""/>
        <dsp:cNvSpPr/>
      </dsp:nvSpPr>
      <dsp:spPr>
        <a:xfrm>
          <a:off x="229529" y="3017915"/>
          <a:ext cx="417326" cy="417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1211B1-DC53-4537-8196-AC6FFE2CF341}">
      <dsp:nvSpPr>
        <dsp:cNvPr id="0" name=""/>
        <dsp:cNvSpPr/>
      </dsp:nvSpPr>
      <dsp:spPr>
        <a:xfrm>
          <a:off x="876386" y="2847191"/>
          <a:ext cx="5753787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/>
            <a:t>4. Relaciones Públicas</a:t>
          </a:r>
          <a:endParaRPr lang="en-US" sz="1900" kern="1200"/>
        </a:p>
      </dsp:txBody>
      <dsp:txXfrm>
        <a:off x="876386" y="2847191"/>
        <a:ext cx="5753787" cy="758776"/>
      </dsp:txXfrm>
    </dsp:sp>
    <dsp:sp modelId="{B87F061B-D5DD-45BD-83AF-AA03A5B5CF67}">
      <dsp:nvSpPr>
        <dsp:cNvPr id="0" name=""/>
        <dsp:cNvSpPr/>
      </dsp:nvSpPr>
      <dsp:spPr>
        <a:xfrm>
          <a:off x="0" y="3795661"/>
          <a:ext cx="6630174" cy="758776"/>
        </a:xfrm>
        <a:prstGeom prst="roundRect">
          <a:avLst>
            <a:gd name="adj" fmla="val 10000"/>
          </a:avLst>
        </a:prstGeom>
        <a:solidFill>
          <a:schemeClr val="accent5">
            <a:hueOff val="1603542"/>
            <a:satOff val="17466"/>
            <a:lumOff val="486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E27E1D-2951-4552-B33E-A8A2F74A856A}">
      <dsp:nvSpPr>
        <dsp:cNvPr id="0" name=""/>
        <dsp:cNvSpPr/>
      </dsp:nvSpPr>
      <dsp:spPr>
        <a:xfrm>
          <a:off x="229529" y="3966385"/>
          <a:ext cx="417326" cy="41732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34880C-4383-4C0A-A278-DFD90C12F4B4}">
      <dsp:nvSpPr>
        <dsp:cNvPr id="0" name=""/>
        <dsp:cNvSpPr/>
      </dsp:nvSpPr>
      <dsp:spPr>
        <a:xfrm>
          <a:off x="876386" y="3795661"/>
          <a:ext cx="5753787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/>
            <a:t>5. Merchandising</a:t>
          </a:r>
          <a:endParaRPr lang="en-US" sz="1900" kern="1200"/>
        </a:p>
      </dsp:txBody>
      <dsp:txXfrm>
        <a:off x="876386" y="3795661"/>
        <a:ext cx="5753787" cy="758776"/>
      </dsp:txXfrm>
    </dsp:sp>
    <dsp:sp modelId="{E8AEBE0B-66E6-429E-A546-64BD5286F9C8}">
      <dsp:nvSpPr>
        <dsp:cNvPr id="0" name=""/>
        <dsp:cNvSpPr/>
      </dsp:nvSpPr>
      <dsp:spPr>
        <a:xfrm>
          <a:off x="0" y="4744131"/>
          <a:ext cx="6630174" cy="758776"/>
        </a:xfrm>
        <a:prstGeom prst="roundRect">
          <a:avLst>
            <a:gd name="adj" fmla="val 10000"/>
          </a:avLst>
        </a:prstGeom>
        <a:solidFill>
          <a:schemeClr val="accent5">
            <a:hueOff val="2004428"/>
            <a:satOff val="21833"/>
            <a:lumOff val="607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17AA78-F931-43F1-993E-C038579EAAD2}">
      <dsp:nvSpPr>
        <dsp:cNvPr id="0" name=""/>
        <dsp:cNvSpPr/>
      </dsp:nvSpPr>
      <dsp:spPr>
        <a:xfrm>
          <a:off x="229529" y="4914855"/>
          <a:ext cx="417326" cy="417326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F4D2C1-960E-46DF-95C5-3DD4FBE80295}">
      <dsp:nvSpPr>
        <dsp:cNvPr id="0" name=""/>
        <dsp:cNvSpPr/>
      </dsp:nvSpPr>
      <dsp:spPr>
        <a:xfrm>
          <a:off x="876386" y="4744131"/>
          <a:ext cx="5753787" cy="7587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04" tIns="80304" rIns="80304" bIns="8030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900" b="1" i="0" kern="1200" baseline="0"/>
            <a:t>6. Propaganda</a:t>
          </a:r>
          <a:endParaRPr lang="en-US" sz="1900" kern="1200"/>
        </a:p>
      </dsp:txBody>
      <dsp:txXfrm>
        <a:off x="876386" y="4744131"/>
        <a:ext cx="5753787" cy="7587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D42516-B077-4C40-B7C5-87BD68A6E106}">
      <dsp:nvSpPr>
        <dsp:cNvPr id="0" name=""/>
        <dsp:cNvSpPr/>
      </dsp:nvSpPr>
      <dsp:spPr>
        <a:xfrm>
          <a:off x="930572" y="3032"/>
          <a:ext cx="2833338" cy="170000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200" b="1" i="0" kern="1200" baseline="0"/>
            <a:t>1. Publicidad</a:t>
          </a:r>
          <a:endParaRPr lang="en-US" sz="3200" kern="1200"/>
        </a:p>
      </dsp:txBody>
      <dsp:txXfrm>
        <a:off x="930572" y="3032"/>
        <a:ext cx="2833338" cy="1700003"/>
      </dsp:txXfrm>
    </dsp:sp>
    <dsp:sp modelId="{AC6F5DDA-8E55-4984-92DA-137C78F8BA57}">
      <dsp:nvSpPr>
        <dsp:cNvPr id="0" name=""/>
        <dsp:cNvSpPr/>
      </dsp:nvSpPr>
      <dsp:spPr>
        <a:xfrm>
          <a:off x="4047245" y="3032"/>
          <a:ext cx="2833338" cy="1700003"/>
        </a:xfrm>
        <a:prstGeom prst="rect">
          <a:avLst/>
        </a:prstGeom>
        <a:solidFill>
          <a:schemeClr val="accent4">
            <a:hueOff val="-3791394"/>
            <a:satOff val="7856"/>
            <a:lumOff val="1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200" b="1" i="0" kern="1200" baseline="0"/>
            <a:t>2. Promoción de ventas</a:t>
          </a:r>
          <a:endParaRPr lang="en-US" sz="3200" kern="1200"/>
        </a:p>
      </dsp:txBody>
      <dsp:txXfrm>
        <a:off x="4047245" y="3032"/>
        <a:ext cx="2833338" cy="1700003"/>
      </dsp:txXfrm>
    </dsp:sp>
    <dsp:sp modelId="{109199A5-717D-4D5A-9AFE-314E9DDE4701}">
      <dsp:nvSpPr>
        <dsp:cNvPr id="0" name=""/>
        <dsp:cNvSpPr/>
      </dsp:nvSpPr>
      <dsp:spPr>
        <a:xfrm>
          <a:off x="7163917" y="3032"/>
          <a:ext cx="2833338" cy="1700003"/>
        </a:xfrm>
        <a:prstGeom prst="rect">
          <a:avLst/>
        </a:prstGeom>
        <a:solidFill>
          <a:schemeClr val="accent4">
            <a:hueOff val="-7582789"/>
            <a:satOff val="15711"/>
            <a:lumOff val="251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200" b="1" i="0" kern="1200" baseline="0"/>
            <a:t>3. Marketing Directo</a:t>
          </a:r>
          <a:endParaRPr lang="en-US" sz="3200" kern="1200"/>
        </a:p>
      </dsp:txBody>
      <dsp:txXfrm>
        <a:off x="7163917" y="3032"/>
        <a:ext cx="2833338" cy="1700003"/>
      </dsp:txXfrm>
    </dsp:sp>
    <dsp:sp modelId="{5CAF12D3-CB18-40BA-86FF-37138D031516}">
      <dsp:nvSpPr>
        <dsp:cNvPr id="0" name=""/>
        <dsp:cNvSpPr/>
      </dsp:nvSpPr>
      <dsp:spPr>
        <a:xfrm>
          <a:off x="930572" y="1986369"/>
          <a:ext cx="2833338" cy="1700003"/>
        </a:xfrm>
        <a:prstGeom prst="rect">
          <a:avLst/>
        </a:prstGeom>
        <a:solidFill>
          <a:schemeClr val="accent4">
            <a:hueOff val="-11374183"/>
            <a:satOff val="23567"/>
            <a:lumOff val="37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200" b="1" i="0" kern="1200" baseline="0"/>
            <a:t>4. Relaciones Públicas</a:t>
          </a:r>
          <a:endParaRPr lang="en-US" sz="3200" kern="1200"/>
        </a:p>
      </dsp:txBody>
      <dsp:txXfrm>
        <a:off x="930572" y="1986369"/>
        <a:ext cx="2833338" cy="1700003"/>
      </dsp:txXfrm>
    </dsp:sp>
    <dsp:sp modelId="{E76FCBF8-B522-422F-B616-3DB049FFF849}">
      <dsp:nvSpPr>
        <dsp:cNvPr id="0" name=""/>
        <dsp:cNvSpPr/>
      </dsp:nvSpPr>
      <dsp:spPr>
        <a:xfrm>
          <a:off x="4047245" y="1986369"/>
          <a:ext cx="2833338" cy="1700003"/>
        </a:xfrm>
        <a:prstGeom prst="rect">
          <a:avLst/>
        </a:prstGeom>
        <a:solidFill>
          <a:schemeClr val="accent4">
            <a:hueOff val="-15165578"/>
            <a:satOff val="31422"/>
            <a:lumOff val="501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200" b="1" i="0" kern="1200" baseline="0"/>
            <a:t>5. Merchandising</a:t>
          </a:r>
          <a:endParaRPr lang="en-US" sz="3200" kern="1200"/>
        </a:p>
      </dsp:txBody>
      <dsp:txXfrm>
        <a:off x="4047245" y="1986369"/>
        <a:ext cx="2833338" cy="1700003"/>
      </dsp:txXfrm>
    </dsp:sp>
    <dsp:sp modelId="{9B40496E-40F4-49FF-875D-B4E9B5B2D712}">
      <dsp:nvSpPr>
        <dsp:cNvPr id="0" name=""/>
        <dsp:cNvSpPr/>
      </dsp:nvSpPr>
      <dsp:spPr>
        <a:xfrm>
          <a:off x="7163917" y="1986369"/>
          <a:ext cx="2833338" cy="1700003"/>
        </a:xfrm>
        <a:prstGeom prst="rect">
          <a:avLst/>
        </a:prstGeom>
        <a:solidFill>
          <a:schemeClr val="accent4">
            <a:hueOff val="-18956971"/>
            <a:satOff val="39278"/>
            <a:lumOff val="627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3200" b="1" i="0" kern="1200" baseline="0"/>
            <a:t>6. Propaganda</a:t>
          </a:r>
          <a:endParaRPr lang="en-US" sz="3200" kern="1200"/>
        </a:p>
      </dsp:txBody>
      <dsp:txXfrm>
        <a:off x="7163917" y="1986369"/>
        <a:ext cx="2833338" cy="17000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15278F-7CEB-4136-957A-7D7A1A8F29C7}">
      <dsp:nvSpPr>
        <dsp:cNvPr id="0" name=""/>
        <dsp:cNvSpPr/>
      </dsp:nvSpPr>
      <dsp:spPr>
        <a:xfrm>
          <a:off x="533228" y="1424843"/>
          <a:ext cx="1098000" cy="1098000"/>
        </a:xfrm>
        <a:prstGeom prst="ellipse">
          <a:avLst/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8BC343-7845-478A-9BF2-8D61C5FDF1D8}">
      <dsp:nvSpPr>
        <dsp:cNvPr id="0" name=""/>
        <dsp:cNvSpPr/>
      </dsp:nvSpPr>
      <dsp:spPr>
        <a:xfrm>
          <a:off x="767228" y="1658843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2D3B24-9588-4B47-90F3-F450382B6534}">
      <dsp:nvSpPr>
        <dsp:cNvPr id="0" name=""/>
        <dsp:cNvSpPr/>
      </dsp:nvSpPr>
      <dsp:spPr>
        <a:xfrm>
          <a:off x="182228" y="2864844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1" i="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Venta directa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contacto 1 </a:t>
          </a:r>
          <a:r>
            <a:rPr lang="es-MX" sz="1100" b="0" i="0" kern="1200" cap="all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to</a:t>
          </a:r>
          <a:r>
            <a:rPr lang="es-MX" sz="1100" b="0" i="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 1 con los clientes para impulsar una venta.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1" kern="1200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E</a:t>
          </a:r>
          <a:r>
            <a:rPr lang="es-MX" sz="1100" b="0" i="1" kern="1200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jem.: C</a:t>
          </a:r>
          <a:r>
            <a:rPr lang="es-PE" sz="1100" kern="1200" cap="none" dirty="0" err="1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atálogo</a:t>
          </a:r>
          <a:r>
            <a:rPr lang="es-PE" sz="1100" kern="1200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 </a:t>
          </a:r>
          <a:r>
            <a:rPr lang="es-PE" sz="1100" kern="1200" cap="none" dirty="0" err="1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Unique</a:t>
          </a:r>
          <a:r>
            <a:rPr lang="es-PE" sz="1100" kern="1200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 enviado a clientas registradas.</a:t>
          </a:r>
          <a:endParaRPr lang="en-US" sz="1100" i="1" kern="1200" cap="none" dirty="0">
            <a:solidFill>
              <a:sysClr val="windowText" lastClr="000000"/>
            </a:solidFill>
            <a:latin typeface="Aptos" panose="02110004020202020204"/>
            <a:ea typeface="+mn-ea"/>
            <a:cs typeface="+mn-cs"/>
          </a:endParaRPr>
        </a:p>
      </dsp:txBody>
      <dsp:txXfrm>
        <a:off x="182228" y="2864844"/>
        <a:ext cx="1800000" cy="1215000"/>
      </dsp:txXfrm>
    </dsp:sp>
    <dsp:sp modelId="{C6A82A03-87AA-4CFE-8376-D628E6CE9B66}">
      <dsp:nvSpPr>
        <dsp:cNvPr id="0" name=""/>
        <dsp:cNvSpPr/>
      </dsp:nvSpPr>
      <dsp:spPr>
        <a:xfrm>
          <a:off x="2648228" y="1424843"/>
          <a:ext cx="1098000" cy="1098000"/>
        </a:xfrm>
        <a:prstGeom prst="ellipse">
          <a:avLst/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91B895-6E42-414F-AA35-E9B47457D9A0}">
      <dsp:nvSpPr>
        <dsp:cNvPr id="0" name=""/>
        <dsp:cNvSpPr/>
      </dsp:nvSpPr>
      <dsp:spPr>
        <a:xfrm>
          <a:off x="2882228" y="1658843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F1A9F3-007C-4F7A-8D25-0D98A5500567}">
      <dsp:nvSpPr>
        <dsp:cNvPr id="0" name=""/>
        <dsp:cNvSpPr/>
      </dsp:nvSpPr>
      <dsp:spPr>
        <a:xfrm>
          <a:off x="2297228" y="2864844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1" i="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correo DIRECTO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FÍSICO O ELECTRÓNICO. personalizado a cierto segmento.</a:t>
          </a:r>
          <a:endParaRPr lang="es-MX" sz="1100" b="0" i="1" kern="1200" cap="all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1" kern="1200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Ejem: </a:t>
          </a:r>
          <a:r>
            <a:rPr lang="es-ES" sz="1100" kern="1200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Promart envía un email “¡solo hoy 30% off!”.</a:t>
          </a:r>
          <a:endParaRPr lang="en-US" sz="1100" kern="1200" cap="none" dirty="0">
            <a:solidFill>
              <a:sysClr val="windowText" lastClr="000000"/>
            </a:solidFill>
            <a:latin typeface="Aptos" panose="02110004020202020204"/>
            <a:ea typeface="+mn-ea"/>
            <a:cs typeface="+mn-cs"/>
          </a:endParaRPr>
        </a:p>
      </dsp:txBody>
      <dsp:txXfrm>
        <a:off x="2297228" y="2864844"/>
        <a:ext cx="1800000" cy="1215000"/>
      </dsp:txXfrm>
    </dsp:sp>
    <dsp:sp modelId="{591D355B-3A0A-4726-A3F8-6D24F9EC4DA8}">
      <dsp:nvSpPr>
        <dsp:cNvPr id="0" name=""/>
        <dsp:cNvSpPr/>
      </dsp:nvSpPr>
      <dsp:spPr>
        <a:xfrm>
          <a:off x="4763228" y="1424843"/>
          <a:ext cx="1098000" cy="1098000"/>
        </a:xfrm>
        <a:prstGeom prst="ellipse">
          <a:avLst/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6FE58A-C463-4623-9FF5-9AB3C7DF997B}">
      <dsp:nvSpPr>
        <dsp:cNvPr id="0" name=""/>
        <dsp:cNvSpPr/>
      </dsp:nvSpPr>
      <dsp:spPr>
        <a:xfrm>
          <a:off x="4997228" y="1658843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DD99F4-79C4-486E-9C17-2898066AE926}">
      <dsp:nvSpPr>
        <dsp:cNvPr id="0" name=""/>
        <dsp:cNvSpPr/>
      </dsp:nvSpPr>
      <dsp:spPr>
        <a:xfrm>
          <a:off x="4412228" y="2864844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1" i="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Mensaje DIRECTO 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plataformas de mensajería instantánea.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1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E</a:t>
          </a:r>
          <a:r>
            <a:rPr lang="es-MX" sz="1100" b="0" i="1" kern="1200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jem</a:t>
          </a:r>
          <a:r>
            <a:rPr lang="es-MX" sz="1100" b="0" i="1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: </a:t>
          </a:r>
          <a:r>
            <a:rPr lang="es-MX" sz="1100" b="0" i="1" kern="1200" cap="all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whatsapp</a:t>
          </a:r>
          <a:r>
            <a:rPr lang="es-MX" sz="1100" b="0" i="1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, </a:t>
          </a:r>
          <a:r>
            <a:rPr lang="es-MX" sz="1100" b="0" i="1" kern="1200" cap="all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sms</a:t>
          </a:r>
          <a:endParaRPr lang="en-US" sz="1100" i="1" kern="1200" cap="all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4412228" y="2864844"/>
        <a:ext cx="1800000" cy="1215000"/>
      </dsp:txXfrm>
    </dsp:sp>
    <dsp:sp modelId="{135FD128-335A-4EA0-AAD7-89F8C4ED8F4A}">
      <dsp:nvSpPr>
        <dsp:cNvPr id="0" name=""/>
        <dsp:cNvSpPr/>
      </dsp:nvSpPr>
      <dsp:spPr>
        <a:xfrm>
          <a:off x="6878228" y="1424843"/>
          <a:ext cx="1098000" cy="1098000"/>
        </a:xfrm>
        <a:prstGeom prst="ellipse">
          <a:avLst/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93AC0-FBF4-4D9C-A99D-661BA048701C}">
      <dsp:nvSpPr>
        <dsp:cNvPr id="0" name=""/>
        <dsp:cNvSpPr/>
      </dsp:nvSpPr>
      <dsp:spPr>
        <a:xfrm>
          <a:off x="7112228" y="1658843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BB071E-8F95-431E-B56D-598F2D0F58D7}">
      <dsp:nvSpPr>
        <dsp:cNvPr id="0" name=""/>
        <dsp:cNvSpPr/>
      </dsp:nvSpPr>
      <dsp:spPr>
        <a:xfrm>
          <a:off x="6527228" y="2864844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1" i="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TELEMARKETING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interacción directa mediante llamadas.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1" kern="1200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Ejem</a:t>
          </a:r>
          <a:r>
            <a:rPr lang="es-MX" sz="1100" b="0" i="1" kern="1200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plo: C</a:t>
          </a:r>
          <a:r>
            <a:rPr lang="es-ES" sz="1100" kern="1200" cap="none" dirty="0" err="1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laro</a:t>
          </a:r>
          <a:r>
            <a:rPr lang="es-ES" sz="1100" kern="1200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 llama para ofrecerte un plan con tu nombre y </a:t>
          </a:r>
          <a:r>
            <a:rPr lang="es-ES" sz="1100" kern="1200" cap="none" dirty="0" err="1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dni</a:t>
          </a:r>
          <a:r>
            <a:rPr lang="es-ES" sz="1100" kern="1200" cap="none" dirty="0">
              <a:solidFill>
                <a:sysClr val="windowText" lastClr="000000"/>
              </a:solidFill>
              <a:latin typeface="Aptos" panose="02110004020202020204"/>
              <a:ea typeface="+mn-ea"/>
              <a:cs typeface="+mn-cs"/>
            </a:rPr>
            <a:t>.</a:t>
          </a:r>
          <a:endParaRPr lang="en-US" sz="1100" i="1" kern="1200" cap="none" dirty="0">
            <a:solidFill>
              <a:sysClr val="windowText" lastClr="000000"/>
            </a:solidFill>
            <a:latin typeface="Aptos" panose="02110004020202020204"/>
            <a:ea typeface="+mn-ea"/>
            <a:cs typeface="+mn-cs"/>
          </a:endParaRPr>
        </a:p>
      </dsp:txBody>
      <dsp:txXfrm>
        <a:off x="6527228" y="2864844"/>
        <a:ext cx="1800000" cy="1215000"/>
      </dsp:txXfrm>
    </dsp:sp>
    <dsp:sp modelId="{9FADCF10-F0C3-4192-999D-2B8C86531E35}">
      <dsp:nvSpPr>
        <dsp:cNvPr id="0" name=""/>
        <dsp:cNvSpPr/>
      </dsp:nvSpPr>
      <dsp:spPr>
        <a:xfrm>
          <a:off x="8993228" y="1424843"/>
          <a:ext cx="1098000" cy="1098000"/>
        </a:xfrm>
        <a:prstGeom prst="ellipse">
          <a:avLst/>
        </a:prstGeom>
        <a:solidFill>
          <a:sysClr val="window" lastClr="FFFFFF">
            <a:lumMod val="95000"/>
            <a:hueOff val="0"/>
            <a:satOff val="0"/>
            <a:lumOff val="0"/>
            <a:alphaOff val="0"/>
          </a:sys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8B769E-B368-41AF-BB4F-3737302A066C}">
      <dsp:nvSpPr>
        <dsp:cNvPr id="0" name=""/>
        <dsp:cNvSpPr/>
      </dsp:nvSpPr>
      <dsp:spPr>
        <a:xfrm>
          <a:off x="9227228" y="1658843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62B47C-380F-45DB-956C-EEF74DDA1F56}">
      <dsp:nvSpPr>
        <dsp:cNvPr id="0" name=""/>
        <dsp:cNvSpPr/>
      </dsp:nvSpPr>
      <dsp:spPr>
        <a:xfrm>
          <a:off x="8642228" y="2864844"/>
          <a:ext cx="1800000" cy="1215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1" i="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Marketing DIGITAL DIRECTO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0" kern="1200" cap="all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empujan al cliente a tomar una acción específica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1100" b="0" i="1" kern="1200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Ejem: IG invitando a un master </a:t>
          </a:r>
          <a:r>
            <a:rPr lang="es-MX" sz="1100" b="0" i="1" kern="1200" cap="none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class</a:t>
          </a:r>
          <a:r>
            <a:rPr lang="es-MX" sz="1100" b="0" i="1" kern="1200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, </a:t>
          </a:r>
          <a:r>
            <a:rPr lang="es-MX" sz="1100" b="0" i="1" kern="1200" cap="none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landing</a:t>
          </a:r>
          <a:r>
            <a:rPr lang="es-MX" sz="1100" b="0" i="1" kern="1200" cap="none" dirty="0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 </a:t>
          </a:r>
          <a:r>
            <a:rPr lang="es-MX" sz="1100" b="0" i="1" kern="1200" cap="none" dirty="0" err="1">
              <a:solidFill>
                <a:sysClr val="windowText" lastClr="000000">
                  <a:hueOff val="0"/>
                  <a:satOff val="0"/>
                  <a:lumOff val="0"/>
                  <a:alphaOff val="0"/>
                </a:sysClr>
              </a:solidFill>
              <a:latin typeface="Aptos" panose="02110004020202020204"/>
              <a:ea typeface="+mn-ea"/>
              <a:cs typeface="+mn-cs"/>
            </a:rPr>
            <a:t>pages</a:t>
          </a:r>
          <a:endParaRPr lang="en-US" sz="1100" i="1" kern="1200" cap="none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Aptos" panose="02110004020202020204"/>
            <a:ea typeface="+mn-ea"/>
            <a:cs typeface="+mn-cs"/>
          </a:endParaRPr>
        </a:p>
      </dsp:txBody>
      <dsp:txXfrm>
        <a:off x="8642228" y="2864844"/>
        <a:ext cx="1800000" cy="1215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CFF81-6E8F-4F9A-BC3C-118963A140C3}">
      <dsp:nvSpPr>
        <dsp:cNvPr id="0" name=""/>
        <dsp:cNvSpPr/>
      </dsp:nvSpPr>
      <dsp:spPr>
        <a:xfrm>
          <a:off x="299512" y="817304"/>
          <a:ext cx="922710" cy="922710"/>
        </a:xfrm>
        <a:prstGeom prst="ellipse">
          <a:avLst/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7DFD95-075F-491A-946E-C2330AC698D5}">
      <dsp:nvSpPr>
        <dsp:cNvPr id="0" name=""/>
        <dsp:cNvSpPr/>
      </dsp:nvSpPr>
      <dsp:spPr>
        <a:xfrm>
          <a:off x="493281" y="1011073"/>
          <a:ext cx="535171" cy="5351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611B73-1DCA-42CE-B221-A93E8570434F}">
      <dsp:nvSpPr>
        <dsp:cNvPr id="0" name=""/>
        <dsp:cNvSpPr/>
      </dsp:nvSpPr>
      <dsp:spPr>
        <a:xfrm>
          <a:off x="1419945" y="817304"/>
          <a:ext cx="2174959" cy="922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kern="1200" dirty="0">
              <a:solidFill>
                <a:schemeClr val="accent6">
                  <a:lumMod val="50000"/>
                </a:schemeClr>
              </a:solidFill>
            </a:rPr>
            <a:t>La comunicación es </a:t>
          </a:r>
          <a:r>
            <a:rPr lang="es-MX" sz="1400" b="1" i="0" kern="1200" dirty="0">
              <a:solidFill>
                <a:schemeClr val="accent6">
                  <a:lumMod val="50000"/>
                </a:schemeClr>
              </a:solidFill>
            </a:rPr>
            <a:t>personal</a:t>
          </a:r>
          <a:r>
            <a:rPr lang="es-MX" sz="1400" b="0" i="0" kern="1200" dirty="0">
              <a:solidFill>
                <a:schemeClr val="accent6">
                  <a:lumMod val="50000"/>
                </a:schemeClr>
              </a:solidFill>
            </a:rPr>
            <a:t> y directa, lo cual genera mayor confianza y apertura de parte del destinatario</a:t>
          </a:r>
          <a:r>
            <a:rPr lang="es-MX" sz="1400" b="0" i="0" kern="1200" dirty="0">
              <a:solidFill>
                <a:schemeClr val="accent6">
                  <a:lumMod val="75000"/>
                </a:schemeClr>
              </a:solidFill>
            </a:rPr>
            <a:t>.</a:t>
          </a:r>
          <a:endParaRPr lang="en-US" sz="1400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1419945" y="817304"/>
        <a:ext cx="2174959" cy="922710"/>
      </dsp:txXfrm>
    </dsp:sp>
    <dsp:sp modelId="{A298054C-CBE2-4C3F-95C4-61C5ECA6D74A}">
      <dsp:nvSpPr>
        <dsp:cNvPr id="0" name=""/>
        <dsp:cNvSpPr/>
      </dsp:nvSpPr>
      <dsp:spPr>
        <a:xfrm>
          <a:off x="3973875" y="817304"/>
          <a:ext cx="922710" cy="92271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428A4B-E149-40B1-AC3C-A963ED45D84A}">
      <dsp:nvSpPr>
        <dsp:cNvPr id="0" name=""/>
        <dsp:cNvSpPr/>
      </dsp:nvSpPr>
      <dsp:spPr>
        <a:xfrm>
          <a:off x="4167644" y="1011073"/>
          <a:ext cx="535171" cy="5351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75E7F-A763-4DA2-9D4F-64B39A6D239A}">
      <dsp:nvSpPr>
        <dsp:cNvPr id="0" name=""/>
        <dsp:cNvSpPr/>
      </dsp:nvSpPr>
      <dsp:spPr>
        <a:xfrm>
          <a:off x="5094309" y="817304"/>
          <a:ext cx="2174959" cy="922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kern="1200"/>
            <a:t>Es posible enviar </a:t>
          </a:r>
          <a:r>
            <a:rPr lang="es-MX" sz="1400" b="1" i="0" kern="1200"/>
            <a:t>mensajes específicos a segmentos</a:t>
          </a:r>
          <a:r>
            <a:rPr lang="es-MX" sz="1400" b="0" i="0" kern="1200"/>
            <a:t> particulares de clientes (ya sean clientes potenciales o actuales). </a:t>
          </a:r>
          <a:endParaRPr lang="en-US" sz="1400" kern="1200"/>
        </a:p>
      </dsp:txBody>
      <dsp:txXfrm>
        <a:off x="5094309" y="817304"/>
        <a:ext cx="2174959" cy="922710"/>
      </dsp:txXfrm>
    </dsp:sp>
    <dsp:sp modelId="{33A4F9DB-B8FE-4C74-BD7D-59B67355C40C}">
      <dsp:nvSpPr>
        <dsp:cNvPr id="0" name=""/>
        <dsp:cNvSpPr/>
      </dsp:nvSpPr>
      <dsp:spPr>
        <a:xfrm>
          <a:off x="7648238" y="817304"/>
          <a:ext cx="922710" cy="9227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6702A-2F6D-43D8-9363-2E65C14E6896}">
      <dsp:nvSpPr>
        <dsp:cNvPr id="0" name=""/>
        <dsp:cNvSpPr/>
      </dsp:nvSpPr>
      <dsp:spPr>
        <a:xfrm>
          <a:off x="7842007" y="1011073"/>
          <a:ext cx="535171" cy="5351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030DD5-18F3-4AD8-9F8F-BA6DF565740F}">
      <dsp:nvSpPr>
        <dsp:cNvPr id="0" name=""/>
        <dsp:cNvSpPr/>
      </dsp:nvSpPr>
      <dsp:spPr>
        <a:xfrm>
          <a:off x="8768672" y="817304"/>
          <a:ext cx="2174959" cy="922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kern="1200"/>
            <a:t>Cuanto más segmentadas sean tus campañas, más éxito tendrán, por lo que será </a:t>
          </a:r>
          <a:r>
            <a:rPr lang="es-MX" sz="1400" b="1" i="0" kern="1200"/>
            <a:t>más rentable. </a:t>
          </a:r>
          <a:endParaRPr lang="en-US" sz="1400" kern="1200"/>
        </a:p>
      </dsp:txBody>
      <dsp:txXfrm>
        <a:off x="8768672" y="817304"/>
        <a:ext cx="2174959" cy="922710"/>
      </dsp:txXfrm>
    </dsp:sp>
    <dsp:sp modelId="{0B7762B7-E1A9-4B95-9BFA-FC810D834437}">
      <dsp:nvSpPr>
        <dsp:cNvPr id="0" name=""/>
        <dsp:cNvSpPr/>
      </dsp:nvSpPr>
      <dsp:spPr>
        <a:xfrm>
          <a:off x="299512" y="2452790"/>
          <a:ext cx="922710" cy="92271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55FC5E-3843-4933-89C6-04CBBBB71E3C}">
      <dsp:nvSpPr>
        <dsp:cNvPr id="0" name=""/>
        <dsp:cNvSpPr/>
      </dsp:nvSpPr>
      <dsp:spPr>
        <a:xfrm>
          <a:off x="493281" y="2646560"/>
          <a:ext cx="535171" cy="5351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2D7C7F-D5A9-44C4-8067-91371D0281D1}">
      <dsp:nvSpPr>
        <dsp:cNvPr id="0" name=""/>
        <dsp:cNvSpPr/>
      </dsp:nvSpPr>
      <dsp:spPr>
        <a:xfrm>
          <a:off x="1419945" y="2452790"/>
          <a:ext cx="2174959" cy="922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kern="1200" dirty="0"/>
            <a:t>Algunas </a:t>
          </a:r>
          <a:r>
            <a:rPr lang="es-MX" sz="1400" b="0" i="0" kern="1200"/>
            <a:t>campañas son </a:t>
          </a:r>
          <a:r>
            <a:rPr lang="es-MX" sz="1400" b="1" i="0" kern="1200"/>
            <a:t>medible</a:t>
          </a:r>
          <a:r>
            <a:rPr lang="es-MX" sz="1400" b="0" i="0" kern="1200"/>
            <a:t>s</a:t>
          </a:r>
          <a:r>
            <a:rPr lang="es-MX" sz="1400" b="0" i="0" kern="1200" dirty="0"/>
            <a:t>. Esto puede ayudarte a planificar futuras campañas.</a:t>
          </a:r>
          <a:endParaRPr lang="en-US" sz="1400" kern="1200" dirty="0"/>
        </a:p>
      </dsp:txBody>
      <dsp:txXfrm>
        <a:off x="1419945" y="2452790"/>
        <a:ext cx="2174959" cy="922710"/>
      </dsp:txXfrm>
    </dsp:sp>
    <dsp:sp modelId="{D63406A1-3659-49ED-A0F7-68EA78D7EDB6}">
      <dsp:nvSpPr>
        <dsp:cNvPr id="0" name=""/>
        <dsp:cNvSpPr/>
      </dsp:nvSpPr>
      <dsp:spPr>
        <a:xfrm>
          <a:off x="3973875" y="2452790"/>
          <a:ext cx="922710" cy="922710"/>
        </a:xfrm>
        <a:prstGeom prst="ellipse">
          <a:avLst/>
        </a:prstGeom>
        <a:solidFill>
          <a:schemeClr val="tx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F53E2F-DEFD-42CA-A8EE-5F0FBE53FC3E}">
      <dsp:nvSpPr>
        <dsp:cNvPr id="0" name=""/>
        <dsp:cNvSpPr/>
      </dsp:nvSpPr>
      <dsp:spPr>
        <a:xfrm>
          <a:off x="4167644" y="2646560"/>
          <a:ext cx="535171" cy="53517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BBB094-1C3F-4299-B375-8DF64EBE708B}">
      <dsp:nvSpPr>
        <dsp:cNvPr id="0" name=""/>
        <dsp:cNvSpPr/>
      </dsp:nvSpPr>
      <dsp:spPr>
        <a:xfrm>
          <a:off x="5094309" y="2452790"/>
          <a:ext cx="2174959" cy="9227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400" b="0" i="0" kern="1200" dirty="0">
              <a:solidFill>
                <a:schemeClr val="tx2">
                  <a:lumMod val="75000"/>
                </a:schemeClr>
              </a:solidFill>
            </a:rPr>
            <a:t>Puedes obtener </a:t>
          </a:r>
          <a:r>
            <a:rPr lang="es-MX" sz="1400" b="1" i="0" kern="1200" dirty="0">
              <a:solidFill>
                <a:schemeClr val="tx2">
                  <a:lumMod val="75000"/>
                </a:schemeClr>
              </a:solidFill>
            </a:rPr>
            <a:t>retroalimentación</a:t>
          </a:r>
          <a:r>
            <a:rPr lang="es-MX" sz="1400" b="0" i="0" kern="1200" dirty="0">
              <a:solidFill>
                <a:schemeClr val="tx2">
                  <a:lumMod val="75000"/>
                </a:schemeClr>
              </a:solidFill>
            </a:rPr>
            <a:t> sobre tus productos, servicios y precios.</a:t>
          </a:r>
          <a:endParaRPr lang="en-US" sz="1400" kern="1200" dirty="0">
            <a:solidFill>
              <a:schemeClr val="tx2">
                <a:lumMod val="75000"/>
              </a:schemeClr>
            </a:solidFill>
          </a:endParaRPr>
        </a:p>
      </dsp:txBody>
      <dsp:txXfrm>
        <a:off x="5094309" y="2452790"/>
        <a:ext cx="2174959" cy="9227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AA75C8-FF87-45A0-9D88-5E3CBF94E4F0}">
      <dsp:nvSpPr>
        <dsp:cNvPr id="0" name=""/>
        <dsp:cNvSpPr/>
      </dsp:nvSpPr>
      <dsp:spPr>
        <a:xfrm>
          <a:off x="0" y="2091"/>
          <a:ext cx="9842720" cy="44557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919A01-5BE1-4E1D-8C1E-EC464D3F014D}">
      <dsp:nvSpPr>
        <dsp:cNvPr id="0" name=""/>
        <dsp:cNvSpPr/>
      </dsp:nvSpPr>
      <dsp:spPr>
        <a:xfrm>
          <a:off x="134787" y="102347"/>
          <a:ext cx="245068" cy="245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991D08-5386-472A-8E5E-06FB7CE69472}">
      <dsp:nvSpPr>
        <dsp:cNvPr id="0" name=""/>
        <dsp:cNvSpPr/>
      </dsp:nvSpPr>
      <dsp:spPr>
        <a:xfrm>
          <a:off x="514643" y="2091"/>
          <a:ext cx="9328076" cy="445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157" tIns="47157" rIns="47157" bIns="471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 dirty="0">
              <a:solidFill>
                <a:schemeClr val="bg1"/>
              </a:solidFill>
            </a:rPr>
            <a:t>Puede considerarse una estrategia </a:t>
          </a:r>
          <a:r>
            <a:rPr lang="es-MX" sz="1900" b="1" i="0" kern="1200" dirty="0">
              <a:solidFill>
                <a:schemeClr val="bg1"/>
              </a:solidFill>
            </a:rPr>
            <a:t>invasiva.</a:t>
          </a:r>
          <a:endParaRPr lang="en-US" sz="1900" kern="1200" dirty="0">
            <a:solidFill>
              <a:schemeClr val="bg1"/>
            </a:solidFill>
          </a:endParaRPr>
        </a:p>
      </dsp:txBody>
      <dsp:txXfrm>
        <a:off x="514643" y="2091"/>
        <a:ext cx="9328076" cy="445578"/>
      </dsp:txXfrm>
    </dsp:sp>
    <dsp:sp modelId="{4824A265-29E1-4E2A-8495-651B7153D827}">
      <dsp:nvSpPr>
        <dsp:cNvPr id="0" name=""/>
        <dsp:cNvSpPr/>
      </dsp:nvSpPr>
      <dsp:spPr>
        <a:xfrm>
          <a:off x="0" y="559065"/>
          <a:ext cx="9842720" cy="44557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BB678B-485F-4425-A0F6-3A2FB4357D8E}">
      <dsp:nvSpPr>
        <dsp:cNvPr id="0" name=""/>
        <dsp:cNvSpPr/>
      </dsp:nvSpPr>
      <dsp:spPr>
        <a:xfrm>
          <a:off x="134787" y="659320"/>
          <a:ext cx="245068" cy="245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AAD878-C22D-4DBB-8360-4B1F2BA6612B}">
      <dsp:nvSpPr>
        <dsp:cNvPr id="0" name=""/>
        <dsp:cNvSpPr/>
      </dsp:nvSpPr>
      <dsp:spPr>
        <a:xfrm>
          <a:off x="514643" y="559065"/>
          <a:ext cx="9328076" cy="445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157" tIns="47157" rIns="47157" bIns="471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>
              <a:solidFill>
                <a:schemeClr val="bg1"/>
              </a:solidFill>
            </a:rPr>
            <a:t>Mayor rechazo de los clientes si no se realiza de manera adecuada.</a:t>
          </a:r>
          <a:endParaRPr lang="en-US" sz="1900" kern="1200">
            <a:solidFill>
              <a:schemeClr val="bg1"/>
            </a:solidFill>
          </a:endParaRPr>
        </a:p>
      </dsp:txBody>
      <dsp:txXfrm>
        <a:off x="514643" y="559065"/>
        <a:ext cx="9328076" cy="445578"/>
      </dsp:txXfrm>
    </dsp:sp>
    <dsp:sp modelId="{8A37074F-C601-4AAF-A8CD-DA46E6481A21}">
      <dsp:nvSpPr>
        <dsp:cNvPr id="0" name=""/>
        <dsp:cNvSpPr/>
      </dsp:nvSpPr>
      <dsp:spPr>
        <a:xfrm>
          <a:off x="0" y="1116038"/>
          <a:ext cx="9842720" cy="44557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38300-40F2-4080-8EEF-382F20770D59}">
      <dsp:nvSpPr>
        <dsp:cNvPr id="0" name=""/>
        <dsp:cNvSpPr/>
      </dsp:nvSpPr>
      <dsp:spPr>
        <a:xfrm>
          <a:off x="134787" y="1216293"/>
          <a:ext cx="245068" cy="24506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975158-DB30-4314-96F2-AA93F5A3D9B6}">
      <dsp:nvSpPr>
        <dsp:cNvPr id="0" name=""/>
        <dsp:cNvSpPr/>
      </dsp:nvSpPr>
      <dsp:spPr>
        <a:xfrm>
          <a:off x="514643" y="1116038"/>
          <a:ext cx="9328076" cy="445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157" tIns="47157" rIns="47157" bIns="471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>
              <a:solidFill>
                <a:schemeClr val="bg1"/>
              </a:solidFill>
            </a:rPr>
            <a:t>Puede generar una imagen negativa de la marca.</a:t>
          </a:r>
          <a:endParaRPr lang="en-US" sz="1900" kern="1200">
            <a:solidFill>
              <a:schemeClr val="bg1"/>
            </a:solidFill>
          </a:endParaRPr>
        </a:p>
      </dsp:txBody>
      <dsp:txXfrm>
        <a:off x="514643" y="1116038"/>
        <a:ext cx="9328076" cy="445578"/>
      </dsp:txXfrm>
    </dsp:sp>
    <dsp:sp modelId="{F184FA0E-FF37-4BB0-B617-7D0AF405F5AD}">
      <dsp:nvSpPr>
        <dsp:cNvPr id="0" name=""/>
        <dsp:cNvSpPr/>
      </dsp:nvSpPr>
      <dsp:spPr>
        <a:xfrm>
          <a:off x="0" y="1673012"/>
          <a:ext cx="9842720" cy="44557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D70B97-837C-42BD-AC67-41470BEDFFE0}">
      <dsp:nvSpPr>
        <dsp:cNvPr id="0" name=""/>
        <dsp:cNvSpPr/>
      </dsp:nvSpPr>
      <dsp:spPr>
        <a:xfrm>
          <a:off x="134787" y="1773267"/>
          <a:ext cx="245068" cy="24506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B794AA-0E74-4325-A3DA-4C82E2E6B86B}">
      <dsp:nvSpPr>
        <dsp:cNvPr id="0" name=""/>
        <dsp:cNvSpPr/>
      </dsp:nvSpPr>
      <dsp:spPr>
        <a:xfrm>
          <a:off x="514643" y="1673012"/>
          <a:ext cx="9328076" cy="445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157" tIns="47157" rIns="47157" bIns="471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>
              <a:solidFill>
                <a:schemeClr val="bg1"/>
              </a:solidFill>
            </a:rPr>
            <a:t>Enfrenta una gran competencia porque es muy utilizado.</a:t>
          </a:r>
          <a:endParaRPr lang="en-US" sz="1900" kern="1200">
            <a:solidFill>
              <a:schemeClr val="bg1"/>
            </a:solidFill>
          </a:endParaRPr>
        </a:p>
      </dsp:txBody>
      <dsp:txXfrm>
        <a:off x="514643" y="1673012"/>
        <a:ext cx="9328076" cy="445578"/>
      </dsp:txXfrm>
    </dsp:sp>
    <dsp:sp modelId="{B977D6E4-1155-4A0B-BBB0-FFC3899DF5A2}">
      <dsp:nvSpPr>
        <dsp:cNvPr id="0" name=""/>
        <dsp:cNvSpPr/>
      </dsp:nvSpPr>
      <dsp:spPr>
        <a:xfrm>
          <a:off x="0" y="2229985"/>
          <a:ext cx="9842720" cy="445578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37C8AB-E688-4714-A40F-8940AE74544B}">
      <dsp:nvSpPr>
        <dsp:cNvPr id="0" name=""/>
        <dsp:cNvSpPr/>
      </dsp:nvSpPr>
      <dsp:spPr>
        <a:xfrm>
          <a:off x="134787" y="2330240"/>
          <a:ext cx="245068" cy="24506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6D1A0E-3892-487B-BF2C-C5A3B0B49C98}">
      <dsp:nvSpPr>
        <dsp:cNvPr id="0" name=""/>
        <dsp:cNvSpPr/>
      </dsp:nvSpPr>
      <dsp:spPr>
        <a:xfrm>
          <a:off x="514643" y="2229985"/>
          <a:ext cx="9328076" cy="445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157" tIns="47157" rIns="47157" bIns="47157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900" b="0" i="0" kern="1200">
              <a:solidFill>
                <a:schemeClr val="bg1"/>
              </a:solidFill>
            </a:rPr>
            <a:t>Dificultad para llegar a ciertos públicos.</a:t>
          </a:r>
          <a:endParaRPr lang="en-US" sz="1900" kern="1200">
            <a:solidFill>
              <a:schemeClr val="bg1"/>
            </a:solidFill>
          </a:endParaRPr>
        </a:p>
      </dsp:txBody>
      <dsp:txXfrm>
        <a:off x="514643" y="2229985"/>
        <a:ext cx="9328076" cy="44557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4577B0-3864-4EF9-BCA5-68D1597E28EC}">
      <dsp:nvSpPr>
        <dsp:cNvPr id="0" name=""/>
        <dsp:cNvSpPr/>
      </dsp:nvSpPr>
      <dsp:spPr>
        <a:xfrm>
          <a:off x="0" y="77991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1. Gestión de la Reputación</a:t>
          </a:r>
          <a:r>
            <a:rPr lang="es-PE" sz="1400" kern="1200" dirty="0"/>
            <a:t>: Construir y mantener una buena reputación.</a:t>
          </a:r>
          <a:endParaRPr lang="en-US" sz="1400" kern="1200" dirty="0"/>
        </a:p>
      </dsp:txBody>
      <dsp:txXfrm>
        <a:off x="25825" y="103816"/>
        <a:ext cx="10091813" cy="477372"/>
      </dsp:txXfrm>
    </dsp:sp>
    <dsp:sp modelId="{2E751787-CAB1-4A25-8395-187E45D4D7A4}">
      <dsp:nvSpPr>
        <dsp:cNvPr id="0" name=""/>
        <dsp:cNvSpPr/>
      </dsp:nvSpPr>
      <dsp:spPr>
        <a:xfrm>
          <a:off x="0" y="647334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2. Comunicación Estratégica</a:t>
          </a:r>
          <a:r>
            <a:rPr lang="es-PE" sz="1400" kern="1200" dirty="0"/>
            <a:t>: Crea y difunde mensajes estratégicos para comunicar valores, misiones, y noticias importantes de la empresa.</a:t>
          </a:r>
          <a:endParaRPr lang="en-US" sz="1400" kern="1200" dirty="0"/>
        </a:p>
      </dsp:txBody>
      <dsp:txXfrm>
        <a:off x="25825" y="673159"/>
        <a:ext cx="10091813" cy="477372"/>
      </dsp:txXfrm>
    </dsp:sp>
    <dsp:sp modelId="{E6A30E43-34A0-45E5-9D45-FCB93491C245}">
      <dsp:nvSpPr>
        <dsp:cNvPr id="0" name=""/>
        <dsp:cNvSpPr/>
      </dsp:nvSpPr>
      <dsp:spPr>
        <a:xfrm>
          <a:off x="0" y="1216677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3. Tener buena Relación con los Medios</a:t>
          </a:r>
          <a:r>
            <a:rPr lang="es-PE" sz="1400" kern="1200" dirty="0"/>
            <a:t>: para asegurar una cobertura favorable. Ejem: redacción y distribución de comunicados de prensa, la organización de ruedas de prensa y la gestión de entrevistas.</a:t>
          </a:r>
          <a:endParaRPr lang="en-US" sz="1400" kern="1200" dirty="0"/>
        </a:p>
      </dsp:txBody>
      <dsp:txXfrm>
        <a:off x="25825" y="1242502"/>
        <a:ext cx="10091813" cy="477372"/>
      </dsp:txXfrm>
    </dsp:sp>
    <dsp:sp modelId="{B703938C-FCC8-4394-B699-8F28FC6ACB36}">
      <dsp:nvSpPr>
        <dsp:cNvPr id="0" name=""/>
        <dsp:cNvSpPr/>
      </dsp:nvSpPr>
      <dsp:spPr>
        <a:xfrm>
          <a:off x="0" y="1786020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4. Participación en Eventos y Patrocinios</a:t>
          </a:r>
          <a:r>
            <a:rPr lang="es-PE" sz="1400" kern="1200" dirty="0"/>
            <a:t>: Para mejorar la visibilidad y la imagen de la empresa.</a:t>
          </a:r>
          <a:endParaRPr lang="en-US" sz="1400" kern="1200" dirty="0"/>
        </a:p>
      </dsp:txBody>
      <dsp:txXfrm>
        <a:off x="25825" y="1811845"/>
        <a:ext cx="10091813" cy="477372"/>
      </dsp:txXfrm>
    </dsp:sp>
    <dsp:sp modelId="{348BE5DC-4502-4D71-8DAF-D72530DB2C2F}">
      <dsp:nvSpPr>
        <dsp:cNvPr id="0" name=""/>
        <dsp:cNvSpPr/>
      </dsp:nvSpPr>
      <dsp:spPr>
        <a:xfrm>
          <a:off x="0" y="2355362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5. Gestión de Crisis</a:t>
          </a:r>
          <a:r>
            <a:rPr lang="es-PE" sz="1400" kern="1200" dirty="0"/>
            <a:t>: Esto incluye la preparación de planes de crisis y la comunicación efectiva durante estos momentos.</a:t>
          </a:r>
          <a:endParaRPr lang="en-US" sz="1400" kern="1200" dirty="0"/>
        </a:p>
      </dsp:txBody>
      <dsp:txXfrm>
        <a:off x="25825" y="2381187"/>
        <a:ext cx="10091813" cy="477372"/>
      </dsp:txXfrm>
    </dsp:sp>
    <dsp:sp modelId="{3B1DEDD8-9FD7-4B34-ADB8-2BCE814D9958}">
      <dsp:nvSpPr>
        <dsp:cNvPr id="0" name=""/>
        <dsp:cNvSpPr/>
      </dsp:nvSpPr>
      <dsp:spPr>
        <a:xfrm>
          <a:off x="0" y="2924705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6. Responsabilidad Social Corporativa (RSC)</a:t>
          </a:r>
          <a:r>
            <a:rPr lang="es-PE" sz="1400" kern="1200" dirty="0"/>
            <a:t>: Los esfuerzos por ser socialmente responsables y sostenibles.</a:t>
          </a:r>
          <a:endParaRPr lang="en-US" sz="1400" kern="1200" dirty="0"/>
        </a:p>
      </dsp:txBody>
      <dsp:txXfrm>
        <a:off x="25825" y="2950530"/>
        <a:ext cx="10091813" cy="477372"/>
      </dsp:txXfrm>
    </dsp:sp>
    <dsp:sp modelId="{4B268573-B925-4E60-B5DC-40D0B83CAD17}">
      <dsp:nvSpPr>
        <dsp:cNvPr id="0" name=""/>
        <dsp:cNvSpPr/>
      </dsp:nvSpPr>
      <dsp:spPr>
        <a:xfrm>
          <a:off x="0" y="3494048"/>
          <a:ext cx="10143463" cy="529022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1400" b="1" kern="1200" dirty="0"/>
            <a:t>7. Mantener buenas relaciones con los Grupos de  interés (</a:t>
          </a:r>
          <a:r>
            <a:rPr lang="es-PE" sz="1400" b="1" kern="1200" dirty="0" err="1"/>
            <a:t>Stakeholders</a:t>
          </a:r>
          <a:r>
            <a:rPr lang="es-PE" sz="1400" b="1" kern="1200" dirty="0"/>
            <a:t>)</a:t>
          </a:r>
          <a:r>
            <a:rPr lang="es-PE" sz="1400" kern="1200" dirty="0"/>
            <a:t>: Desde empleados y clientes hasta accionistas y proveedores.</a:t>
          </a:r>
          <a:endParaRPr lang="en-US" sz="1400" kern="1200" dirty="0"/>
        </a:p>
      </dsp:txBody>
      <dsp:txXfrm>
        <a:off x="25825" y="3519873"/>
        <a:ext cx="10091813" cy="4773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19/05/2025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19/05/2025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36673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434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6583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6279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38706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10134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517199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281766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6506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321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6683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543616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F8FAE-FE6E-F1DB-1386-6B7CE44A51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AB9A548-6249-379D-4D42-1FE86C4051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BF4EC10-57D1-96D8-8CD2-4675EBD5E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7EE7875-92A0-E695-62EB-F807743B96E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98328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2394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680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69881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B45B3-AFAE-02B9-332E-249561D57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36DEC2B-FAC1-106D-717A-2532F4EDF1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BF5E217-AAF5-474E-81AE-5EF75DEC0E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61D1991-D9B1-3614-7B2A-616E1D1B44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629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07886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8556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336081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MX"/>
              <a:t>Haz clic en el icono para agregar una tabla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MX"/>
              <a:t>Haz clic en el icono para agregar una imagen</a:t>
            </a:r>
            <a:endParaRPr lang="es-ES"/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32" name="Marcador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s-ES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es-ES">
          <a:solidFill>
            <a:schemeClr val="tx2"/>
          </a:solidFill>
        </a:defRPr>
      </a:lvl2pPr>
      <a:lvl3pPr eaLnBrk="1" hangingPunct="1">
        <a:defRPr lang="es-ES">
          <a:solidFill>
            <a:schemeClr val="tx2"/>
          </a:solidFill>
        </a:defRPr>
      </a:lvl3pPr>
      <a:lvl4pPr eaLnBrk="1" hangingPunct="1">
        <a:defRPr lang="es-ES">
          <a:solidFill>
            <a:schemeClr val="tx2"/>
          </a:solidFill>
        </a:defRPr>
      </a:lvl4pPr>
      <a:lvl5pPr eaLnBrk="1" hangingPunct="1">
        <a:defRPr lang="es-ES">
          <a:solidFill>
            <a:schemeClr val="tx2"/>
          </a:solidFill>
        </a:defRPr>
      </a:lvl5pPr>
      <a:lvl6pPr eaLnBrk="1" hangingPunct="1">
        <a:defRPr lang="es-ES">
          <a:solidFill>
            <a:schemeClr val="tx2"/>
          </a:solidFill>
        </a:defRPr>
      </a:lvl6pPr>
      <a:lvl7pPr eaLnBrk="1" hangingPunct="1">
        <a:defRPr lang="es-ES">
          <a:solidFill>
            <a:schemeClr val="tx2"/>
          </a:solidFill>
        </a:defRPr>
      </a:lvl7pPr>
      <a:lvl8pPr eaLnBrk="1" hangingPunct="1">
        <a:defRPr lang="es-ES">
          <a:solidFill>
            <a:schemeClr val="tx2"/>
          </a:solidFill>
        </a:defRPr>
      </a:lvl8pPr>
      <a:lvl9pPr eaLnBrk="1" hangingPunct="1">
        <a:defRPr lang="es-ES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https://www.bbc.com/mundo/noticias-43804434" TargetMode="External"/><Relationship Id="rId7" Type="http://schemas.openxmlformats.org/officeDocument/2006/relationships/hyperlink" Target="https://www.youtube.com/watch?v=CQHgngoplY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rwexzjoD_Sw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yCZvB-5Nss8" TargetMode="Externa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BCA8dQfGi0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jpeg"/><Relationship Id="rId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endpulse.com/latam/support/glossary/brand-consistenc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sendpulse.com/latam/support/glossary/loyalty-program" TargetMode="External"/><Relationship Id="rId4" Type="http://schemas.openxmlformats.org/officeDocument/2006/relationships/hyperlink" Target="https://sendpulse.com/latam/blog/que-es-crm-y-como-me-ayuda-a-aumentar-mis-venta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slideLayout" Target="../slideLayouts/slideLayout5.xml"/><Relationship Id="rId7" Type="http://schemas.openxmlformats.org/officeDocument/2006/relationships/hyperlink" Target="https://www.zoho.com/es-xl/one/small-business-software.html" TargetMode="External"/><Relationship Id="rId2" Type="http://schemas.openxmlformats.org/officeDocument/2006/relationships/video" Target="https://www.youtube.com/embed/S1ejMxfMjD0?feature=oembed" TargetMode="External"/><Relationship Id="rId1" Type="http://schemas.openxmlformats.org/officeDocument/2006/relationships/video" Target="https://www.youtube.com/embed/Q2o7quZiMrA?feature=oembed" TargetMode="External"/><Relationship Id="rId6" Type="http://schemas.openxmlformats.org/officeDocument/2006/relationships/hyperlink" Target="https://www.hubspot.es/products/crm" TargetMode="Externa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3d1zXegMQdk&amp;t=5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9714" y="411479"/>
            <a:ext cx="7006590" cy="3291840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 sz="5100" dirty="0"/>
              <a:t>Comunicaciones estratégicas de Marketing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593E6F1-47C2-BB39-845D-C4996440F78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09905" y="4549552"/>
            <a:ext cx="5486400" cy="1645920"/>
          </a:xfrm>
        </p:spPr>
        <p:txBody>
          <a:bodyPr/>
          <a:lstStyle/>
          <a:p>
            <a:r>
              <a:rPr lang="en-US" dirty="0" err="1"/>
              <a:t>Sesión</a:t>
            </a:r>
            <a:r>
              <a:rPr lang="en-US" dirty="0"/>
              <a:t> 11 y 12</a:t>
            </a:r>
          </a:p>
        </p:txBody>
      </p:sp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1779845" y="1847912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DESVENTAJAS</a:t>
            </a:r>
          </a:p>
        </p:txBody>
      </p:sp>
      <p:graphicFrame>
        <p:nvGraphicFramePr>
          <p:cNvPr id="31" name="CuadroTexto 1">
            <a:extLst>
              <a:ext uri="{FF2B5EF4-FFF2-40B4-BE49-F238E27FC236}">
                <a16:creationId xmlns:a16="http://schemas.microsoft.com/office/drawing/2014/main" id="{D0616DD7-8108-4DD5-1DF8-ED10AE06ED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8120177"/>
              </p:ext>
            </p:extLst>
          </p:nvPr>
        </p:nvGraphicFramePr>
        <p:xfrm>
          <a:off x="1545296" y="2690418"/>
          <a:ext cx="9842720" cy="26776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7">
            <a:extLst>
              <a:ext uri="{FF2B5EF4-FFF2-40B4-BE49-F238E27FC236}">
                <a16:creationId xmlns:a16="http://schemas.microsoft.com/office/drawing/2014/main" id="{4900B7BD-4EF3-0D47-B999-643AC89D4C5E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3. MARKETING DIRECTO</a:t>
            </a:r>
          </a:p>
        </p:txBody>
      </p:sp>
    </p:spTree>
    <p:extLst>
      <p:ext uri="{BB962C8B-B14F-4D97-AF65-F5344CB8AC3E}">
        <p14:creationId xmlns:p14="http://schemas.microsoft.com/office/powerpoint/2010/main" val="26448268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225580" y="2053899"/>
            <a:ext cx="9692363" cy="105383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¿QUÉ BUSCA EL MARKETING DIRECTO?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F274F20A-B519-2A28-FB52-F655BF0498EA}"/>
              </a:ext>
            </a:extLst>
          </p:cNvPr>
          <p:cNvSpPr txBox="1"/>
          <p:nvPr/>
        </p:nvSpPr>
        <p:spPr>
          <a:xfrm>
            <a:off x="1351725" y="3824640"/>
            <a:ext cx="390413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l" fontAlgn="base">
              <a:buFont typeface="+mj-lt"/>
              <a:buAutoNum type="arabicPeriod"/>
            </a:pPr>
            <a:r>
              <a:rPr lang="es-MX" dirty="0">
                <a:solidFill>
                  <a:schemeClr val="bg1"/>
                </a:solidFill>
                <a:latin typeface="Lato regular"/>
              </a:rPr>
              <a:t>S</a:t>
            </a:r>
            <a:r>
              <a:rPr lang="es-PE" dirty="0" err="1">
                <a:solidFill>
                  <a:schemeClr val="bg1"/>
                </a:solidFill>
                <a:latin typeface="Lato regular"/>
              </a:rPr>
              <a:t>uscripción</a:t>
            </a:r>
            <a:endParaRPr lang="es-PE" dirty="0">
              <a:solidFill>
                <a:schemeClr val="bg1"/>
              </a:solidFill>
              <a:latin typeface="Lato regular"/>
            </a:endParaRPr>
          </a:p>
          <a:p>
            <a:pPr marL="514350" indent="-514350" algn="l" fontAlgn="base">
              <a:buFont typeface="+mj-lt"/>
              <a:buAutoNum type="arabicPeriod"/>
            </a:pPr>
            <a:r>
              <a:rPr lang="es-PE" dirty="0">
                <a:solidFill>
                  <a:schemeClr val="bg1"/>
                </a:solidFill>
                <a:latin typeface="Lato regular"/>
              </a:rPr>
              <a:t>Compra de un producto o servicio</a:t>
            </a:r>
          </a:p>
          <a:p>
            <a:pPr marL="514350" indent="-514350" algn="l" fontAlgn="base">
              <a:buFont typeface="+mj-lt"/>
              <a:buAutoNum type="arabicPeriod"/>
            </a:pPr>
            <a:r>
              <a:rPr lang="es-PE" dirty="0">
                <a:solidFill>
                  <a:schemeClr val="bg1"/>
                </a:solidFill>
                <a:latin typeface="Lato regular"/>
              </a:rPr>
              <a:t>Ingresar a nuestra página web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8F29DE6-234E-9FCD-1815-067671D58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729" y="3301193"/>
            <a:ext cx="6096001" cy="277281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09BEC3D-BAC8-7D9D-9713-58DD9D59ACE1}"/>
              </a:ext>
            </a:extLst>
          </p:cNvPr>
          <p:cNvSpPr txBox="1"/>
          <p:nvPr/>
        </p:nvSpPr>
        <p:spPr>
          <a:xfrm>
            <a:off x="2025068" y="2829412"/>
            <a:ext cx="6612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Busca la conversión inmediata, puede darse a partir:</a:t>
            </a:r>
          </a:p>
        </p:txBody>
      </p:sp>
      <p:sp>
        <p:nvSpPr>
          <p:cNvPr id="4" name="Título 7">
            <a:extLst>
              <a:ext uri="{FF2B5EF4-FFF2-40B4-BE49-F238E27FC236}">
                <a16:creationId xmlns:a16="http://schemas.microsoft.com/office/drawing/2014/main" id="{DEA18EE0-5ED4-FCED-4BBF-9F1AB15CDC63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3. MARKETING DIRECTO</a:t>
            </a:r>
          </a:p>
        </p:txBody>
      </p:sp>
    </p:spTree>
    <p:extLst>
      <p:ext uri="{BB962C8B-B14F-4D97-AF65-F5344CB8AC3E}">
        <p14:creationId xmlns:p14="http://schemas.microsoft.com/office/powerpoint/2010/main" val="166760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8021E19-117C-0194-061D-D49540E74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24421" y="3720320"/>
            <a:ext cx="804514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PE" sz="180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Es la gestión de la imagen de una empresa y la comunicación con el público, los medios de comunicación, los empleados, los inversores, y otras partes interesadas. </a:t>
            </a:r>
          </a:p>
          <a:p>
            <a:pPr algn="ctr"/>
            <a:endParaRPr lang="es-PE" sz="1800" dirty="0">
              <a:solidFill>
                <a:schemeClr val="bg1"/>
              </a:solidFill>
              <a:effectLst/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pPr algn="ctr"/>
            <a:r>
              <a:rPr lang="es-PE" sz="180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Las RRPP buscan influir en la percepción pública y construir una imagen positiva y confiable de la empresa, lo que puede contribuir significativamente al éxito a largo plazo de la organización.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4. RELACIONES PUBLICAS</a:t>
            </a:r>
          </a:p>
        </p:txBody>
      </p:sp>
      <p:pic>
        <p:nvPicPr>
          <p:cNvPr id="13314" name="Picture 2" descr="Beneficios de la Imagen Pública y Relaciones Públicas para Empresas -  Bindiva">
            <a:extLst>
              <a:ext uri="{FF2B5EF4-FFF2-40B4-BE49-F238E27FC236}">
                <a16:creationId xmlns:a16="http://schemas.microsoft.com/office/drawing/2014/main" id="{29FF7FD8-0B2A-9820-36DA-3877DAB46F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618" y="921726"/>
            <a:ext cx="4457376" cy="2507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5110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4. RELACIONES PUBLICAS</a:t>
            </a:r>
          </a:p>
        </p:txBody>
      </p:sp>
      <p:graphicFrame>
        <p:nvGraphicFramePr>
          <p:cNvPr id="26" name="CuadroTexto 7">
            <a:extLst>
              <a:ext uri="{FF2B5EF4-FFF2-40B4-BE49-F238E27FC236}">
                <a16:creationId xmlns:a16="http://schemas.microsoft.com/office/drawing/2014/main" id="{7C9E83B5-2CC9-9FA6-05F1-783C9C0764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450035"/>
              </p:ext>
            </p:extLst>
          </p:nvPr>
        </p:nvGraphicFramePr>
        <p:xfrm>
          <a:off x="1077685" y="2583572"/>
          <a:ext cx="10143463" cy="41010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CuadroTexto 4">
            <a:extLst>
              <a:ext uri="{FF2B5EF4-FFF2-40B4-BE49-F238E27FC236}">
                <a16:creationId xmlns:a16="http://schemas.microsoft.com/office/drawing/2014/main" id="{99A67805-3240-5841-DDEB-09875BCE51F4}"/>
              </a:ext>
            </a:extLst>
          </p:cNvPr>
          <p:cNvSpPr txBox="1"/>
          <p:nvPr/>
        </p:nvSpPr>
        <p:spPr>
          <a:xfrm>
            <a:off x="2786506" y="2214239"/>
            <a:ext cx="8261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dirty="0">
                <a:solidFill>
                  <a:schemeClr val="bg1"/>
                </a:solidFill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Aquí algunos puntos clave sobre las relaciones públicas en el marketing:</a:t>
            </a:r>
          </a:p>
        </p:txBody>
      </p:sp>
    </p:spTree>
    <p:extLst>
      <p:ext uri="{BB962C8B-B14F-4D97-AF65-F5344CB8AC3E}">
        <p14:creationId xmlns:p14="http://schemas.microsoft.com/office/powerpoint/2010/main" val="2266862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4. RELACIONES PUBLICAS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1FAF232-E0C4-C008-2376-228810A7D317}"/>
              </a:ext>
            </a:extLst>
          </p:cNvPr>
          <p:cNvSpPr txBox="1"/>
          <p:nvPr/>
        </p:nvSpPr>
        <p:spPr>
          <a:xfrm>
            <a:off x="480317" y="5589410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https://www.bbc.com/mundo/noticias-43804434</a:t>
            </a:r>
            <a:endParaRPr lang="pt-BR" dirty="0"/>
          </a:p>
          <a:p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239CCB-15F5-0090-F94F-7C8E7E5C8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182" y="2459762"/>
            <a:ext cx="3778321" cy="212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0D0BF3B-1D3F-5425-E558-274BD72C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0" y="3647934"/>
            <a:ext cx="3228368" cy="181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o hay ninguna descripción de la foto disponible.">
            <a:extLst>
              <a:ext uri="{FF2B5EF4-FFF2-40B4-BE49-F238E27FC236}">
                <a16:creationId xmlns:a16="http://schemas.microsoft.com/office/drawing/2014/main" id="{F1CEF8C1-2739-91DF-A04E-1B221B98A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779" y="2740176"/>
            <a:ext cx="4491039" cy="202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CCE0F02-FA69-1990-CAFC-B0E18D878E59}"/>
              </a:ext>
            </a:extLst>
          </p:cNvPr>
          <p:cNvSpPr txBox="1"/>
          <p:nvPr/>
        </p:nvSpPr>
        <p:spPr>
          <a:xfrm>
            <a:off x="6459876" y="5341985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7"/>
              </a:rPr>
              <a:t>https://www.youtube.com/watch?v=CQHgngoplY4</a:t>
            </a:r>
            <a:endParaRPr lang="pt-BR" dirty="0"/>
          </a:p>
          <a:p>
            <a:endParaRPr lang="pt-BR" dirty="0"/>
          </a:p>
        </p:txBody>
      </p:sp>
      <p:pic>
        <p:nvPicPr>
          <p:cNvPr id="1034" name="Picture 10" descr="Obtén Unilever Logo Icon de Free por descarga gratuita en Logotipos Logo  Icons | IconScout">
            <a:extLst>
              <a:ext uri="{FF2B5EF4-FFF2-40B4-BE49-F238E27FC236}">
                <a16:creationId xmlns:a16="http://schemas.microsoft.com/office/drawing/2014/main" id="{80D33126-DFE2-BAE3-A27E-2BD7CA084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7489" y="2242468"/>
            <a:ext cx="1240605" cy="1240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070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Trabajo grupal - RELACIONES PUBLICAS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B5430A-7911-1B96-87E1-17F9408124B2}"/>
              </a:ext>
            </a:extLst>
          </p:cNvPr>
          <p:cNvSpPr txBox="1"/>
          <p:nvPr/>
        </p:nvSpPr>
        <p:spPr>
          <a:xfrm>
            <a:off x="1252036" y="5706066"/>
            <a:ext cx="36655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PE" dirty="0">
                <a:hlinkClick r:id="rId3"/>
              </a:rPr>
              <a:t>https://youtu.be/rwexzjoD_Sw</a:t>
            </a:r>
            <a:r>
              <a:rPr lang="es-PE" dirty="0"/>
              <a:t> </a:t>
            </a:r>
          </a:p>
        </p:txBody>
      </p:sp>
      <p:pic>
        <p:nvPicPr>
          <p:cNvPr id="4" name="Picture 2" descr="Caso Repsol: ¿Y la indemnización para cuándo? - Somos Periodismo">
            <a:extLst>
              <a:ext uri="{FF2B5EF4-FFF2-40B4-BE49-F238E27FC236}">
                <a16:creationId xmlns:a16="http://schemas.microsoft.com/office/drawing/2014/main" id="{6E4EF4FB-C36C-4991-C7EE-1351D80F4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26" y="2419705"/>
            <a:ext cx="5927147" cy="3161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No somos responsables&quot;: Esto dijo Repsol tras derrame de petróleo en mar de  Ventanilla - YouTube">
            <a:extLst>
              <a:ext uri="{FF2B5EF4-FFF2-40B4-BE49-F238E27FC236}">
                <a16:creationId xmlns:a16="http://schemas.microsoft.com/office/drawing/2014/main" id="{F52F6248-C817-CBA1-0A29-00D4849E6D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085" y="2517015"/>
            <a:ext cx="5446818" cy="306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973E647-F3EF-88FC-AE6F-2D5A48A0777E}"/>
              </a:ext>
            </a:extLst>
          </p:cNvPr>
          <p:cNvSpPr txBox="1"/>
          <p:nvPr/>
        </p:nvSpPr>
        <p:spPr>
          <a:xfrm>
            <a:off x="6794302" y="5656885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bg1"/>
                </a:solidFill>
                <a:hlinkClick r:id="rId6"/>
              </a:rPr>
              <a:t>https://www.youtube.com/watch?v=yCZvB-5Nss8</a:t>
            </a:r>
            <a:r>
              <a:rPr lang="es-P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E2C1F6A-EBC5-C1B5-7A0C-1224AD555376}"/>
              </a:ext>
            </a:extLst>
          </p:cNvPr>
          <p:cNvSpPr txBox="1"/>
          <p:nvPr/>
        </p:nvSpPr>
        <p:spPr>
          <a:xfrm>
            <a:off x="6478184" y="6054796"/>
            <a:ext cx="5822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dirty="0">
                <a:solidFill>
                  <a:schemeClr val="bg1"/>
                </a:solidFill>
              </a:rPr>
              <a:t>Gerenta de Comunicaciones y Relaciones Institucionales</a:t>
            </a:r>
          </a:p>
          <a:p>
            <a:r>
              <a:rPr lang="es-PE" dirty="0">
                <a:solidFill>
                  <a:schemeClr val="bg1"/>
                </a:solidFill>
              </a:rPr>
              <a:t> Min 9’30’’</a:t>
            </a:r>
          </a:p>
        </p:txBody>
      </p:sp>
    </p:spTree>
    <p:extLst>
      <p:ext uri="{BB962C8B-B14F-4D97-AF65-F5344CB8AC3E}">
        <p14:creationId xmlns:p14="http://schemas.microsoft.com/office/powerpoint/2010/main" val="3141106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Trabajo grupal - RELACIONES PUBLICAS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4FA70CD6-639D-729C-815F-F07705C92EEF}"/>
              </a:ext>
            </a:extLst>
          </p:cNvPr>
          <p:cNvSpPr txBox="1"/>
          <p:nvPr/>
        </p:nvSpPr>
        <p:spPr>
          <a:xfrm>
            <a:off x="3167743" y="5656885"/>
            <a:ext cx="6444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b="1" dirty="0">
                <a:solidFill>
                  <a:schemeClr val="bg1"/>
                </a:solidFill>
                <a:hlinkClick r:id="rId3"/>
              </a:rPr>
              <a:t>https://www.youtube.com/watch?v=1BCA8dQfGi0</a:t>
            </a:r>
            <a:r>
              <a:rPr lang="es-PE" b="1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BED3C88-E1F6-ECC0-28D3-0E8ACF6DAF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6441" y="1810895"/>
            <a:ext cx="3649435" cy="3649435"/>
          </a:xfrm>
          <a:prstGeom prst="rect">
            <a:avLst/>
          </a:prstGeom>
        </p:spPr>
      </p:pic>
      <p:pic>
        <p:nvPicPr>
          <p:cNvPr id="1028" name="Picture 4" descr="109 Premios Nobel acusan a Greenpeace de “crímenes contra la humanidad” por  los OGM - Avicultura">
            <a:extLst>
              <a:ext uri="{FF2B5EF4-FFF2-40B4-BE49-F238E27FC236}">
                <a16:creationId xmlns:a16="http://schemas.microsoft.com/office/drawing/2014/main" id="{EF028C6F-3A9C-8D01-E5F4-86C1B3BF1D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707" y="2671439"/>
            <a:ext cx="2580921" cy="1720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04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pic>
        <p:nvPicPr>
          <p:cNvPr id="2" name="Imagen 1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80637DE1-A451-9D01-1AED-E56587172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285" y="2147267"/>
            <a:ext cx="5291667" cy="350572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9C43EA7-2758-6493-3251-408C1961E53E}"/>
              </a:ext>
            </a:extLst>
          </p:cNvPr>
          <p:cNvSpPr txBox="1"/>
          <p:nvPr/>
        </p:nvSpPr>
        <p:spPr>
          <a:xfrm>
            <a:off x="1135629" y="2510319"/>
            <a:ext cx="49603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chemeClr val="bg1"/>
                </a:solidFill>
              </a:rPr>
              <a:t>El conjunto de técnicas que </a:t>
            </a:r>
            <a:r>
              <a:rPr lang="es-MX" sz="2000" b="1" dirty="0">
                <a:solidFill>
                  <a:schemeClr val="bg1"/>
                </a:solidFill>
              </a:rPr>
              <a:t>se aplican en el </a:t>
            </a:r>
            <a:r>
              <a:rPr lang="es-MX" sz="2000" b="1" u="sng" dirty="0">
                <a:solidFill>
                  <a:schemeClr val="bg1"/>
                </a:solidFill>
              </a:rPr>
              <a:t>punto de venta</a:t>
            </a:r>
            <a:r>
              <a:rPr lang="es-MX" sz="2000" b="1" dirty="0">
                <a:solidFill>
                  <a:schemeClr val="bg1"/>
                </a:solidFill>
              </a:rPr>
              <a:t>, para motivar el acto de compra.</a:t>
            </a:r>
          </a:p>
          <a:p>
            <a:pPr algn="ctr"/>
            <a:r>
              <a:rPr lang="es-MX" sz="2000" dirty="0">
                <a:solidFill>
                  <a:schemeClr val="bg1"/>
                </a:solidFill>
              </a:rPr>
              <a:t>Beneficia tanto al fabricante como al distribuidor.</a:t>
            </a:r>
            <a:endParaRPr lang="es-PE" sz="20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F66E287-67B1-37D3-926E-1DDE12C40DA2}"/>
              </a:ext>
            </a:extLst>
          </p:cNvPr>
          <p:cNvSpPr txBox="1"/>
          <p:nvPr/>
        </p:nvSpPr>
        <p:spPr>
          <a:xfrm>
            <a:off x="6396018" y="5689340"/>
            <a:ext cx="496037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MX" sz="2000" dirty="0">
                <a:solidFill>
                  <a:schemeClr val="bg1"/>
                </a:solidFill>
              </a:rPr>
              <a:t>Todos los esfuerzos que se destinan a que el </a:t>
            </a:r>
            <a:r>
              <a:rPr lang="es-MX" sz="2000" dirty="0" err="1">
                <a:solidFill>
                  <a:schemeClr val="bg1"/>
                </a:solidFill>
              </a:rPr>
              <a:t>shopper</a:t>
            </a:r>
            <a:r>
              <a:rPr lang="es-MX" sz="2000" dirty="0">
                <a:solidFill>
                  <a:schemeClr val="bg1"/>
                </a:solidFill>
              </a:rPr>
              <a:t> valore el producto.</a:t>
            </a:r>
            <a:endParaRPr lang="es-PE" sz="2000" dirty="0">
              <a:solidFill>
                <a:schemeClr val="bg1"/>
              </a:solidFill>
            </a:endParaRPr>
          </a:p>
        </p:txBody>
      </p:sp>
      <p:sp>
        <p:nvSpPr>
          <p:cNvPr id="4" name="Título 7">
            <a:extLst>
              <a:ext uri="{FF2B5EF4-FFF2-40B4-BE49-F238E27FC236}">
                <a16:creationId xmlns:a16="http://schemas.microsoft.com/office/drawing/2014/main" id="{C3D137B0-BAE3-1200-30C5-BA3B6CFBC426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5. MERCHANDISING</a:t>
            </a:r>
          </a:p>
        </p:txBody>
      </p:sp>
    </p:spTree>
    <p:extLst>
      <p:ext uri="{BB962C8B-B14F-4D97-AF65-F5344CB8AC3E}">
        <p14:creationId xmlns:p14="http://schemas.microsoft.com/office/powerpoint/2010/main" val="27820158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EJEMPLOS DE MERCHANDISING</a:t>
            </a: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93DBFDC-259A-335F-7D59-CE0F99726CC8}"/>
              </a:ext>
            </a:extLst>
          </p:cNvPr>
          <p:cNvSpPr txBox="1"/>
          <p:nvPr/>
        </p:nvSpPr>
        <p:spPr>
          <a:xfrm>
            <a:off x="5490278" y="2083735"/>
            <a:ext cx="2957868" cy="378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Visual </a:t>
            </a:r>
            <a:r>
              <a:rPr lang="es-PE" sz="1800" b="1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Merchandising</a:t>
            </a:r>
            <a:endParaRPr lang="es-PE" sz="1800" b="1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Dior Fall Store Window Displays">
            <a:extLst>
              <a:ext uri="{FF2B5EF4-FFF2-40B4-BE49-F238E27FC236}">
                <a16:creationId xmlns:a16="http://schemas.microsoft.com/office/drawing/2014/main" id="{EB485738-1F58-2B5A-2DB5-B0B52D4E8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78" y="2780215"/>
            <a:ext cx="6485034" cy="287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que contiene edificio, interior, mostrador, decorado&#10;&#10;Descripción generada automáticamente">
            <a:extLst>
              <a:ext uri="{FF2B5EF4-FFF2-40B4-BE49-F238E27FC236}">
                <a16:creationId xmlns:a16="http://schemas.microsoft.com/office/drawing/2014/main" id="{F073A4A4-5621-5625-899E-BE8B21804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3390" y="2815628"/>
            <a:ext cx="4163206" cy="2843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72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EJEMPLOS DE MERCHANDISING</a:t>
            </a: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84B295E-BD4D-78A4-600D-7EABEB46AF0A}"/>
              </a:ext>
            </a:extLst>
          </p:cNvPr>
          <p:cNvSpPr txBox="1"/>
          <p:nvPr/>
        </p:nvSpPr>
        <p:spPr>
          <a:xfrm>
            <a:off x="3660436" y="2273019"/>
            <a:ext cx="5110298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07000"/>
              </a:lnSpc>
              <a:spcAft>
                <a:spcPts val="800"/>
              </a:spcAft>
              <a:defRPr sz="1800" b="1" kern="10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 err="1"/>
              <a:t>Materiales</a:t>
            </a:r>
            <a:r>
              <a:rPr lang="en-US" dirty="0"/>
              <a:t> POP (Point of Purchase)</a:t>
            </a:r>
            <a:endParaRPr lang="es-PE" dirty="0"/>
          </a:p>
        </p:txBody>
      </p:sp>
      <p:pic>
        <p:nvPicPr>
          <p:cNvPr id="18436" name="Picture 4" descr="9 Best Point Of Purchase Display Examples For Inspiration">
            <a:extLst>
              <a:ext uri="{FF2B5EF4-FFF2-40B4-BE49-F238E27FC236}">
                <a16:creationId xmlns:a16="http://schemas.microsoft.com/office/drawing/2014/main" id="{CFAEECF1-0532-E33E-8DCC-46516168F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28" y="2932776"/>
            <a:ext cx="3109219" cy="338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nvicta_shop in shop display_01">
            <a:extLst>
              <a:ext uri="{FF2B5EF4-FFF2-40B4-BE49-F238E27FC236}">
                <a16:creationId xmlns:a16="http://schemas.microsoft.com/office/drawing/2014/main" id="{E6AB6F4E-8053-2E59-45F4-D786F4067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0436" y="3044962"/>
            <a:ext cx="4198096" cy="3146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Retail-display_levis-v1_beauty_internet">
            <a:extLst>
              <a:ext uri="{FF2B5EF4-FFF2-40B4-BE49-F238E27FC236}">
                <a16:creationId xmlns:a16="http://schemas.microsoft.com/office/drawing/2014/main" id="{D48776CB-BB14-ED95-D939-E59B94F42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116" y="3044962"/>
            <a:ext cx="4046079" cy="303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538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ADC66C0-4679-905A-5CCC-4DDA3DE32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143229"/>
            <a:ext cx="10401300" cy="547459"/>
          </a:xfrm>
        </p:spPr>
        <p:txBody>
          <a:bodyPr lIns="91440" tIns="45720" rIns="91440" bIns="45720" anchor="t"/>
          <a:lstStyle/>
          <a:p>
            <a:pPr>
              <a:spcBef>
                <a:spcPts val="0"/>
              </a:spcBef>
            </a:pPr>
            <a:r>
              <a:rPr lang="es-PE" altLang="ja-JP" sz="3600" dirty="0">
                <a:latin typeface="Formular Medium"/>
              </a:rPr>
              <a:t>PROMOCIÓN EN EL MARKETING MIX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4524ED-CD83-2E34-9804-364E8D0C38AE}"/>
              </a:ext>
            </a:extLst>
          </p:cNvPr>
          <p:cNvSpPr txBox="1">
            <a:spLocks/>
          </p:cNvSpPr>
          <p:nvPr/>
        </p:nvSpPr>
        <p:spPr>
          <a:xfrm>
            <a:off x="2924936" y="1958369"/>
            <a:ext cx="882586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rtl="0">
              <a:defRPr lang="es-ES"/>
            </a:defPPr>
            <a:lvl1pPr marL="285750" marR="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ja-JP" dirty="0"/>
              <a:t>Son todas </a:t>
            </a:r>
            <a:r>
              <a:rPr lang="es-PE" altLang="ja-JP" dirty="0">
                <a:solidFill>
                  <a:schemeClr val="accent5"/>
                </a:solidFill>
              </a:rPr>
              <a:t>las actividades de comunicación </a:t>
            </a:r>
            <a:r>
              <a:rPr lang="es-PE" altLang="ja-JP" dirty="0"/>
              <a:t>utilizadas </a:t>
            </a:r>
            <a:r>
              <a:rPr lang="es-PE" altLang="ja-JP" b="1" dirty="0"/>
              <a:t>para informar, persuadir y recordar</a:t>
            </a:r>
            <a:r>
              <a:rPr lang="es-PE" altLang="ja-JP" dirty="0"/>
              <a:t> a los consumidores sobre los productos o servicios de una empresa. 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DD4AE679-4791-EE3D-C488-F9EA7754F09D}"/>
              </a:ext>
            </a:extLst>
          </p:cNvPr>
          <p:cNvSpPr txBox="1">
            <a:spLocks/>
          </p:cNvSpPr>
          <p:nvPr/>
        </p:nvSpPr>
        <p:spPr>
          <a:xfrm>
            <a:off x="3299460" y="5966060"/>
            <a:ext cx="819721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defPPr rtl="0">
              <a:defRPr lang="es-ES"/>
            </a:defPPr>
            <a:lvl1pPr marL="285750" marR="0" lvl="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PE" altLang="ja-JP" dirty="0"/>
              <a:t>La promoción </a:t>
            </a:r>
            <a:r>
              <a:rPr lang="es-PE" altLang="ja-JP" dirty="0">
                <a:solidFill>
                  <a:schemeClr val="accent5"/>
                </a:solidFill>
              </a:rPr>
              <a:t>busca aumentar la demanda, mejorar la imagen de la marca y generar lealtad </a:t>
            </a:r>
            <a:r>
              <a:rPr lang="es-PE" altLang="ja-JP" dirty="0"/>
              <a:t>en los clientes.</a:t>
            </a:r>
          </a:p>
        </p:txBody>
      </p:sp>
      <p:pic>
        <p:nvPicPr>
          <p:cNvPr id="1026" name="Picture 2" descr="Marketing Mix ¿Qué es y cómo funciona la estrategia de las 4 P's?">
            <a:extLst>
              <a:ext uri="{FF2B5EF4-FFF2-40B4-BE49-F238E27FC236}">
                <a16:creationId xmlns:a16="http://schemas.microsoft.com/office/drawing/2014/main" id="{E25DE930-9C73-700D-6358-3DED97D2A2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0" y="2811580"/>
            <a:ext cx="5410200" cy="3043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6645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EJEMPLOS DE MERCHANDISING</a:t>
            </a:r>
            <a:endParaRPr lang="es-ES" altLang="es-PE" sz="3600" dirty="0">
              <a:solidFill>
                <a:schemeClr val="bg1"/>
              </a:solidFill>
              <a:latin typeface="Formular Medium"/>
              <a:ea typeface="Alfa Slab One"/>
              <a:cs typeface="Alfa Slab One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B052B10-9D49-42B6-21B7-21E87A4D0F01}"/>
              </a:ext>
            </a:extLst>
          </p:cNvPr>
          <p:cNvSpPr txBox="1"/>
          <p:nvPr/>
        </p:nvSpPr>
        <p:spPr>
          <a:xfrm>
            <a:off x="4792243" y="1800262"/>
            <a:ext cx="3760838" cy="378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PE" sz="18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Eventos y Activaciones en Tiendas</a:t>
            </a:r>
          </a:p>
        </p:txBody>
      </p:sp>
      <p:pic>
        <p:nvPicPr>
          <p:cNvPr id="1032" name="Picture 8" descr="Jockey Plaza - Jockey Plaza added a new photo — with...">
            <a:extLst>
              <a:ext uri="{FF2B5EF4-FFF2-40B4-BE49-F238E27FC236}">
                <a16:creationId xmlns:a16="http://schemas.microsoft.com/office/drawing/2014/main" id="{986AAC47-5B57-04C0-37C3-89997FCC8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1709" y="2759826"/>
            <a:ext cx="5143419" cy="3422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504B6D1-461D-D5F9-9628-19936AAFE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99" y="2524695"/>
            <a:ext cx="6325063" cy="421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26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-1077814" y="910593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BENEFICIOS DEL MERCHANDISING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25FCB7F-D24C-2D43-080A-BCE4F5AF6E7D}"/>
              </a:ext>
            </a:extLst>
          </p:cNvPr>
          <p:cNvSpPr txBox="1"/>
          <p:nvPr/>
        </p:nvSpPr>
        <p:spPr>
          <a:xfrm>
            <a:off x="1442410" y="2259846"/>
            <a:ext cx="1041010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Influye en la </a:t>
            </a:r>
            <a:r>
              <a:rPr lang="es-MX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presencia de marca</a:t>
            </a:r>
            <a:r>
              <a:rPr lang="es-MX" sz="2000" dirty="0">
                <a:solidFill>
                  <a:schemeClr val="bg1"/>
                </a:solidFill>
              </a:rPr>
              <a:t> y en la reputación de la misma puesto que se le atribuye ciertas características positivas relacionadas con la experiencia del usuario dentro del punto de venta.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Aumenta las ventas</a:t>
            </a:r>
            <a:r>
              <a:rPr lang="es-MX" sz="2000" dirty="0">
                <a:solidFill>
                  <a:schemeClr val="bg1"/>
                </a:solidFill>
              </a:rPr>
              <a:t> ya que influye en la decisión de compra del usuario.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Ayuda a dar salida al stock o productos de temporadas pasadas con una buena colocación dentro del punto de venta.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s-MX" sz="2000" dirty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chemeClr val="bg1"/>
                </a:solidFill>
              </a:rPr>
              <a:t>Aumenta la </a:t>
            </a:r>
            <a:r>
              <a:rPr lang="es-MX" sz="20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fidelización </a:t>
            </a:r>
            <a:r>
              <a:rPr lang="es-MX" sz="2000" dirty="0">
                <a:solidFill>
                  <a:schemeClr val="bg1"/>
                </a:solidFill>
              </a:rPr>
              <a:t>del cliente al garantizar una buena experiencia y ciertos beneficios adicionales.</a:t>
            </a:r>
          </a:p>
        </p:txBody>
      </p:sp>
    </p:spTree>
    <p:extLst>
      <p:ext uri="{BB962C8B-B14F-4D97-AF65-F5344CB8AC3E}">
        <p14:creationId xmlns:p14="http://schemas.microsoft.com/office/powerpoint/2010/main" val="3758415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1C6EDA09-71C3-DBDE-8DC8-470CE649F4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2571" y="3154375"/>
            <a:ext cx="6905378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Tiene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fines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ideológicos, políticos o sociales.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6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Difunde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ideas, doctrinas o información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para persuadir a una audiencia sobre una causa específica.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Incluye carteles, folletos, publicaciones en redes sociales, discursos, documentales, y anuncios en medios de comunicación.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Mensajes</a:t>
            </a:r>
            <a:r>
              <a:rPr lang="es-PE" altLang="es-PE" sz="1600" dirty="0">
                <a:solidFill>
                  <a:schemeClr val="bg1"/>
                </a:solidFill>
                <a:latin typeface="Arial" panose="020B0604020202020204" pitchFamily="34" charset="0"/>
              </a:rPr>
              <a:t> </a:t>
            </a:r>
            <a:r>
              <a:rPr kumimoji="0" lang="es-PE" altLang="es-PE" sz="1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emocionales y persuasivos</a:t>
            </a:r>
            <a:r>
              <a:rPr kumimoji="0" lang="es-PE" altLang="es-PE" sz="16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con un fuerte sesgo hacia la ideología o causa que se está promoviendo.</a:t>
            </a:r>
          </a:p>
        </p:txBody>
      </p:sp>
      <p:pic>
        <p:nvPicPr>
          <p:cNvPr id="4099" name="Picture 3" descr="Campaña de vacunación contra la COVID-19 - Campañas - Ministerio de Salud -  Plataforma del Estado Peruano">
            <a:extLst>
              <a:ext uri="{FF2B5EF4-FFF2-40B4-BE49-F238E27FC236}">
                <a16:creationId xmlns:a16="http://schemas.microsoft.com/office/drawing/2014/main" id="{4D63B606-320D-F65C-E7EC-CA6F11B69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71" y="2945292"/>
            <a:ext cx="3972560" cy="223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7">
            <a:extLst>
              <a:ext uri="{FF2B5EF4-FFF2-40B4-BE49-F238E27FC236}">
                <a16:creationId xmlns:a16="http://schemas.microsoft.com/office/drawing/2014/main" id="{08A2744E-07F6-B975-36C4-E21684F56259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6. PROPAGANDA</a:t>
            </a:r>
          </a:p>
        </p:txBody>
      </p:sp>
      <p:pic>
        <p:nvPicPr>
          <p:cNvPr id="1030" name="Picture 6" descr="Propaganda - Wikipedia, la enciclopedia libre">
            <a:extLst>
              <a:ext uri="{FF2B5EF4-FFF2-40B4-BE49-F238E27FC236}">
                <a16:creationId xmlns:a16="http://schemas.microsoft.com/office/drawing/2014/main" id="{BA33B019-B22A-8872-8E62-BDAED1483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560" y="125821"/>
            <a:ext cx="2099265" cy="2957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DF4A8AD-EF1C-EB09-05BB-C0DF2BB1FA25}"/>
              </a:ext>
            </a:extLst>
          </p:cNvPr>
          <p:cNvSpPr txBox="1"/>
          <p:nvPr/>
        </p:nvSpPr>
        <p:spPr>
          <a:xfrm>
            <a:off x="1436531" y="5841551"/>
            <a:ext cx="104422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Resultados difíciles de medir en términos cuantitativos, pero se puede evaluar el impacto con encuestas de opinión, cambios en el comportamiento público, o la adhesión a una causa. </a:t>
            </a:r>
          </a:p>
        </p:txBody>
      </p:sp>
    </p:spTree>
    <p:extLst>
      <p:ext uri="{BB962C8B-B14F-4D97-AF65-F5344CB8AC3E}">
        <p14:creationId xmlns:p14="http://schemas.microsoft.com/office/powerpoint/2010/main" val="12352026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4E3AD-D5DE-EFF5-ACD2-2205EE699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57855B3D-E9CE-205D-26ED-7A44A4D93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FD555E90-3A2E-3B28-34D7-4679DFCF3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F44A8F6E-A294-063E-786A-F91934478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D5E3073-36B4-16EA-6F33-EF0984936A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EA355067-B506-AE45-08B0-396508754D19}"/>
              </a:ext>
            </a:extLst>
          </p:cNvPr>
          <p:cNvSpPr txBox="1">
            <a:spLocks/>
          </p:cNvSpPr>
          <p:nvPr/>
        </p:nvSpPr>
        <p:spPr>
          <a:xfrm>
            <a:off x="417056" y="1016449"/>
            <a:ext cx="11357887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RESUMEN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153D69D-A421-1708-A603-0C21C9F40E86}"/>
              </a:ext>
            </a:extLst>
          </p:cNvPr>
          <p:cNvGrpSpPr/>
          <p:nvPr/>
        </p:nvGrpSpPr>
        <p:grpSpPr>
          <a:xfrm>
            <a:off x="2254102" y="2976836"/>
            <a:ext cx="8368275" cy="1988192"/>
            <a:chOff x="1202252" y="2776826"/>
            <a:chExt cx="10302627" cy="2943976"/>
          </a:xfrm>
        </p:grpSpPr>
        <p:sp>
          <p:nvSpPr>
            <p:cNvPr id="3" name="Rectángulo: esquinas redondeadas 2">
              <a:extLst>
                <a:ext uri="{FF2B5EF4-FFF2-40B4-BE49-F238E27FC236}">
                  <a16:creationId xmlns:a16="http://schemas.microsoft.com/office/drawing/2014/main" id="{40A5FCCD-7890-AC09-80FA-A36CD531B589}"/>
                </a:ext>
              </a:extLst>
            </p:cNvPr>
            <p:cNvSpPr/>
            <p:nvPr/>
          </p:nvSpPr>
          <p:spPr>
            <a:xfrm>
              <a:off x="1562986" y="2776826"/>
              <a:ext cx="3760316" cy="2454601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pt-BR" sz="1400"/>
            </a:p>
          </p:txBody>
        </p:sp>
        <p:sp>
          <p:nvSpPr>
            <p:cNvPr id="5" name="Forma libre: forma 4">
              <a:extLst>
                <a:ext uri="{FF2B5EF4-FFF2-40B4-BE49-F238E27FC236}">
                  <a16:creationId xmlns:a16="http://schemas.microsoft.com/office/drawing/2014/main" id="{FCFADCE9-3200-E87A-2B32-62650E673ED6}"/>
                </a:ext>
              </a:extLst>
            </p:cNvPr>
            <p:cNvSpPr/>
            <p:nvPr/>
          </p:nvSpPr>
          <p:spPr>
            <a:xfrm>
              <a:off x="1202252" y="2776827"/>
              <a:ext cx="4636182" cy="2943975"/>
            </a:xfrm>
            <a:custGeom>
              <a:avLst/>
              <a:gdLst>
                <a:gd name="connsiteX0" fmla="*/ 0 w 4636182"/>
                <a:gd name="connsiteY0" fmla="*/ 294398 h 2943975"/>
                <a:gd name="connsiteX1" fmla="*/ 294398 w 4636182"/>
                <a:gd name="connsiteY1" fmla="*/ 0 h 2943975"/>
                <a:gd name="connsiteX2" fmla="*/ 4341785 w 4636182"/>
                <a:gd name="connsiteY2" fmla="*/ 0 h 2943975"/>
                <a:gd name="connsiteX3" fmla="*/ 4636183 w 4636182"/>
                <a:gd name="connsiteY3" fmla="*/ 294398 h 2943975"/>
                <a:gd name="connsiteX4" fmla="*/ 4636182 w 4636182"/>
                <a:gd name="connsiteY4" fmla="*/ 2649578 h 2943975"/>
                <a:gd name="connsiteX5" fmla="*/ 4341784 w 4636182"/>
                <a:gd name="connsiteY5" fmla="*/ 2943976 h 2943975"/>
                <a:gd name="connsiteX6" fmla="*/ 294398 w 4636182"/>
                <a:gd name="connsiteY6" fmla="*/ 2943975 h 2943975"/>
                <a:gd name="connsiteX7" fmla="*/ 0 w 4636182"/>
                <a:gd name="connsiteY7" fmla="*/ 2649577 h 2943975"/>
                <a:gd name="connsiteX8" fmla="*/ 0 w 4636182"/>
                <a:gd name="connsiteY8" fmla="*/ 294398 h 294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6182" h="2943975">
                  <a:moveTo>
                    <a:pt x="0" y="294398"/>
                  </a:moveTo>
                  <a:cubicBezTo>
                    <a:pt x="0" y="131806"/>
                    <a:pt x="131806" y="0"/>
                    <a:pt x="294398" y="0"/>
                  </a:cubicBezTo>
                  <a:lnTo>
                    <a:pt x="4341785" y="0"/>
                  </a:lnTo>
                  <a:cubicBezTo>
                    <a:pt x="4504377" y="0"/>
                    <a:pt x="4636183" y="131806"/>
                    <a:pt x="4636183" y="294398"/>
                  </a:cubicBezTo>
                  <a:cubicBezTo>
                    <a:pt x="4636183" y="1079458"/>
                    <a:pt x="4636182" y="1864518"/>
                    <a:pt x="4636182" y="2649578"/>
                  </a:cubicBezTo>
                  <a:cubicBezTo>
                    <a:pt x="4636182" y="2812170"/>
                    <a:pt x="4504376" y="2943976"/>
                    <a:pt x="4341784" y="2943976"/>
                  </a:cubicBezTo>
                  <a:lnTo>
                    <a:pt x="294398" y="2943975"/>
                  </a:lnTo>
                  <a:cubicBezTo>
                    <a:pt x="131806" y="2943975"/>
                    <a:pt x="0" y="2812169"/>
                    <a:pt x="0" y="2649577"/>
                  </a:cubicBezTo>
                  <a:lnTo>
                    <a:pt x="0" y="2943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19576" tIns="219576" rIns="219576" bIns="219576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PE" sz="2800" b="1" i="0" kern="1200" baseline="0" dirty="0"/>
                <a:t>CORTO PLAZO</a:t>
              </a:r>
              <a:r>
                <a:rPr lang="es-PE" sz="2800" b="0" i="0" kern="1200" baseline="0" dirty="0"/>
                <a:t> Promoción de ventas, Marketing directo, </a:t>
              </a:r>
              <a:r>
                <a:rPr lang="es-PE" sz="2800" dirty="0" err="1"/>
                <a:t>M</a:t>
              </a:r>
              <a:r>
                <a:rPr lang="es-PE" sz="2800" b="0" i="0" kern="1200" baseline="0" dirty="0" err="1"/>
                <a:t>erchandising</a:t>
              </a:r>
              <a:r>
                <a:rPr lang="es-PE" sz="2800" b="0" i="0" kern="1200" baseline="0" dirty="0"/>
                <a:t>.</a:t>
              </a:r>
              <a:endParaRPr lang="en-US" sz="2800" kern="1200" dirty="0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855C1DEF-DB52-D17D-D59D-243E21B9A3F3}"/>
                </a:ext>
              </a:extLst>
            </p:cNvPr>
            <p:cNvSpPr/>
            <p:nvPr/>
          </p:nvSpPr>
          <p:spPr>
            <a:xfrm>
              <a:off x="6868697" y="2776827"/>
              <a:ext cx="4636182" cy="2943975"/>
            </a:xfrm>
            <a:custGeom>
              <a:avLst/>
              <a:gdLst>
                <a:gd name="connsiteX0" fmla="*/ 0 w 4636182"/>
                <a:gd name="connsiteY0" fmla="*/ 294398 h 2943975"/>
                <a:gd name="connsiteX1" fmla="*/ 294398 w 4636182"/>
                <a:gd name="connsiteY1" fmla="*/ 0 h 2943975"/>
                <a:gd name="connsiteX2" fmla="*/ 4341785 w 4636182"/>
                <a:gd name="connsiteY2" fmla="*/ 0 h 2943975"/>
                <a:gd name="connsiteX3" fmla="*/ 4636183 w 4636182"/>
                <a:gd name="connsiteY3" fmla="*/ 294398 h 2943975"/>
                <a:gd name="connsiteX4" fmla="*/ 4636182 w 4636182"/>
                <a:gd name="connsiteY4" fmla="*/ 2649578 h 2943975"/>
                <a:gd name="connsiteX5" fmla="*/ 4341784 w 4636182"/>
                <a:gd name="connsiteY5" fmla="*/ 2943976 h 2943975"/>
                <a:gd name="connsiteX6" fmla="*/ 294398 w 4636182"/>
                <a:gd name="connsiteY6" fmla="*/ 2943975 h 2943975"/>
                <a:gd name="connsiteX7" fmla="*/ 0 w 4636182"/>
                <a:gd name="connsiteY7" fmla="*/ 2649577 h 2943975"/>
                <a:gd name="connsiteX8" fmla="*/ 0 w 4636182"/>
                <a:gd name="connsiteY8" fmla="*/ 294398 h 2943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36182" h="2943975">
                  <a:moveTo>
                    <a:pt x="0" y="294398"/>
                  </a:moveTo>
                  <a:cubicBezTo>
                    <a:pt x="0" y="131806"/>
                    <a:pt x="131806" y="0"/>
                    <a:pt x="294398" y="0"/>
                  </a:cubicBezTo>
                  <a:lnTo>
                    <a:pt x="4341785" y="0"/>
                  </a:lnTo>
                  <a:cubicBezTo>
                    <a:pt x="4504377" y="0"/>
                    <a:pt x="4636183" y="131806"/>
                    <a:pt x="4636183" y="294398"/>
                  </a:cubicBezTo>
                  <a:cubicBezTo>
                    <a:pt x="4636183" y="1079458"/>
                    <a:pt x="4636182" y="1864518"/>
                    <a:pt x="4636182" y="2649578"/>
                  </a:cubicBezTo>
                  <a:cubicBezTo>
                    <a:pt x="4636182" y="2812170"/>
                    <a:pt x="4504376" y="2943976"/>
                    <a:pt x="4341784" y="2943976"/>
                  </a:cubicBezTo>
                  <a:lnTo>
                    <a:pt x="294398" y="2943975"/>
                  </a:lnTo>
                  <a:cubicBezTo>
                    <a:pt x="131806" y="2943975"/>
                    <a:pt x="0" y="2812169"/>
                    <a:pt x="0" y="2649577"/>
                  </a:cubicBezTo>
                  <a:lnTo>
                    <a:pt x="0" y="29439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spcFirstLastPara="0" vert="horz" wrap="square" lIns="219576" tIns="219576" rIns="219576" bIns="219576" numCol="1" spcCol="1270" anchor="ctr" anchorCtr="0">
              <a:noAutofit/>
            </a:bodyPr>
            <a:lstStyle/>
            <a:p>
              <a:pPr marL="0" lvl="0" indent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PE" sz="2800" b="1" i="0" kern="1200" baseline="0" dirty="0"/>
                <a:t>LARGO PLAZO</a:t>
              </a:r>
              <a:r>
                <a:rPr lang="es-PE" sz="2800" b="0" i="0" kern="1200" baseline="0" dirty="0"/>
                <a:t> Publicidad, Relaciones públicas, Propaganda.</a:t>
              </a:r>
              <a:endParaRPr lang="en-US" sz="28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675837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E9506-6D25-6E51-A610-D9071F50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822411"/>
          </a:xfrm>
        </p:spPr>
        <p:txBody>
          <a:bodyPr/>
          <a:lstStyle/>
          <a:p>
            <a:r>
              <a:rPr lang="es-PE" dirty="0"/>
              <a:t>Herramientas de CMR</a:t>
            </a:r>
          </a:p>
        </p:txBody>
      </p:sp>
      <p:pic>
        <p:nvPicPr>
          <p:cNvPr id="8" name="Elementos multimedia en línea 7" title="Opiniones Brevo (2024): Pros, contras y el coste real para tu empresa">
            <a:hlinkClick r:id="" action="ppaction://media"/>
            <a:extLst>
              <a:ext uri="{FF2B5EF4-FFF2-40B4-BE49-F238E27FC236}">
                <a16:creationId xmlns:a16="http://schemas.microsoft.com/office/drawing/2014/main" id="{1B99E96C-F978-C787-F265-0869459C0BD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59658" y="1129760"/>
            <a:ext cx="5694828" cy="3217578"/>
          </a:xfrm>
          <a:prstGeom prst="rect">
            <a:avLst/>
          </a:prstGeom>
        </p:spPr>
      </p:pic>
      <p:pic>
        <p:nvPicPr>
          <p:cNvPr id="10" name="Elementos multimedia en línea 9" title="HubSpot - ¿Qué es y para qué sirve? (2024)">
            <a:hlinkClick r:id="" action="ppaction://media"/>
            <a:extLst>
              <a:ext uri="{FF2B5EF4-FFF2-40B4-BE49-F238E27FC236}">
                <a16:creationId xmlns:a16="http://schemas.microsoft.com/office/drawing/2014/main" id="{B73F4154-1751-F46E-31C0-71462EDCD618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265365" y="1129760"/>
            <a:ext cx="5666977" cy="3201842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81202B61-D28F-40EE-D179-AD2DB5874329}"/>
              </a:ext>
            </a:extLst>
          </p:cNvPr>
          <p:cNvSpPr txBox="1"/>
          <p:nvPr/>
        </p:nvSpPr>
        <p:spPr>
          <a:xfrm>
            <a:off x="7805056" y="4441797"/>
            <a:ext cx="6324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hlinkClick r:id="rId6"/>
              </a:rPr>
              <a:t>https://www.hubspot.es/products/crm</a:t>
            </a:r>
            <a:r>
              <a:rPr lang="es-PE" dirty="0"/>
              <a:t> </a:t>
            </a:r>
          </a:p>
          <a:p>
            <a:r>
              <a:rPr lang="es-PE" dirty="0"/>
              <a:t> </a:t>
            </a:r>
          </a:p>
        </p:txBody>
      </p:sp>
      <p:pic>
        <p:nvPicPr>
          <p:cNvPr id="1026" name="Picture 2" descr="Zoho One: el sistema operativo para las empresas">
            <a:hlinkClick r:id="rId7"/>
            <a:extLst>
              <a:ext uri="{FF2B5EF4-FFF2-40B4-BE49-F238E27FC236}">
                <a16:creationId xmlns:a16="http://schemas.microsoft.com/office/drawing/2014/main" id="{8A04BB0D-041C-9D71-C5AE-481266DE1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" t="23882" r="-944" b="25813"/>
          <a:stretch/>
        </p:blipFill>
        <p:spPr bwMode="auto">
          <a:xfrm>
            <a:off x="3657600" y="4539771"/>
            <a:ext cx="4283529" cy="2154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96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DE3D4A40-3669-9B70-9CE4-5B1683E0A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ja-JP" b="0" i="0" u="none" strike="noStrike" baseline="0"/>
              <a:t>HERRAMIENTAS DE PROMOCIÓN</a:t>
            </a:r>
            <a:endParaRPr lang="en-US" altLang="ja-JP" b="0" i="0" u="none" strike="noStrike" baseline="0" dirty="0"/>
          </a:p>
        </p:txBody>
      </p:sp>
      <p:graphicFrame>
        <p:nvGraphicFramePr>
          <p:cNvPr id="3" name="Marcador de texto 2">
            <a:extLst>
              <a:ext uri="{FF2B5EF4-FFF2-40B4-BE49-F238E27FC236}">
                <a16:creationId xmlns:a16="http://schemas.microsoft.com/office/drawing/2014/main" id="{FD7D14F1-A27E-D5D7-6DBB-0578CB2195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8330240"/>
              </p:ext>
            </p:extLst>
          </p:nvPr>
        </p:nvGraphicFramePr>
        <p:xfrm>
          <a:off x="838200" y="620392"/>
          <a:ext cx="6630174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2132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EC4B3-2332-B76C-25AC-15BF1893E2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>
            <a:extLst>
              <a:ext uri="{FF2B5EF4-FFF2-40B4-BE49-F238E27FC236}">
                <a16:creationId xmlns:a16="http://schemas.microsoft.com/office/drawing/2014/main" id="{B298A0F4-E2E0-CC66-7EB4-FDEE0CEDCE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R="0"/>
            <a:r>
              <a:rPr lang="en-US" altLang="ja-JP" b="0" i="0" u="none" strike="noStrike" baseline="0"/>
              <a:t>HERRAMIENTAS DE PROMOCIÓN</a:t>
            </a:r>
            <a:endParaRPr lang="en-US" altLang="ja-JP" b="0" i="0" u="none" strike="noStrike" baseline="0" dirty="0"/>
          </a:p>
        </p:txBody>
      </p:sp>
      <p:graphicFrame>
        <p:nvGraphicFramePr>
          <p:cNvPr id="2" name="Marcador de texto 2">
            <a:extLst>
              <a:ext uri="{FF2B5EF4-FFF2-40B4-BE49-F238E27FC236}">
                <a16:creationId xmlns:a16="http://schemas.microsoft.com/office/drawing/2014/main" id="{A85D466C-334E-82D2-B0C6-5AC05EFC5A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8676854"/>
              </p:ext>
            </p:extLst>
          </p:nvPr>
        </p:nvGraphicFramePr>
        <p:xfrm>
          <a:off x="739749" y="2594714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337014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1. PUBLICIDAD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64160F2-D477-90A0-DA3A-3B9381055A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161" y="2818403"/>
            <a:ext cx="729048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Busca crear conciencia de marca y construir una imagen a largo plazo.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Incluye medios pagados como internet, redes sociales, televisión, vallas publicitarias, radio, prensa y revistas</a:t>
            </a:r>
            <a:r>
              <a:rPr lang="es-PE" altLang="es-PE" dirty="0">
                <a:solidFill>
                  <a:schemeClr val="bg1"/>
                </a:solidFill>
                <a:latin typeface="Arial" panose="020B0604020202020204" pitchFamily="34" charset="0"/>
              </a:rPr>
              <a:t>.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Los resultados son más difíciles de medir directamente en términos de ventas inmediatas.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0016DF4-B749-3BC1-5797-D22C935D8E09}"/>
              </a:ext>
            </a:extLst>
          </p:cNvPr>
          <p:cNvSpPr txBox="1"/>
          <p:nvPr/>
        </p:nvSpPr>
        <p:spPr>
          <a:xfrm>
            <a:off x="8393435" y="5122747"/>
            <a:ext cx="30232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>
                <a:solidFill>
                  <a:schemeClr val="bg1"/>
                </a:solidFill>
                <a:hlinkClick r:id="rId3"/>
              </a:rPr>
              <a:t>https://www.youtube.com/watch?v=3d1zXegMQdk&amp;t=5s</a:t>
            </a:r>
            <a:r>
              <a:rPr lang="es-PE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49D375C-25DA-3E57-4BE7-A7FC7102A918}"/>
              </a:ext>
            </a:extLst>
          </p:cNvPr>
          <p:cNvSpPr txBox="1"/>
          <p:nvPr/>
        </p:nvSpPr>
        <p:spPr>
          <a:xfrm>
            <a:off x="7759118" y="2239105"/>
            <a:ext cx="39725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s-ES" b="1" i="0" dirty="0">
                <a:solidFill>
                  <a:srgbClr val="01486E"/>
                </a:solidFill>
                <a:effectLst/>
                <a:highlight>
                  <a:srgbClr val="FFFFFF"/>
                </a:highlight>
                <a:latin typeface="Proxima Nova"/>
              </a:rPr>
              <a:t>Natura – “Somos una misma naturaleza”</a:t>
            </a:r>
          </a:p>
        </p:txBody>
      </p:sp>
      <p:pic>
        <p:nvPicPr>
          <p:cNvPr id="1026" name="Picture 2" descr="Instagram">
            <a:extLst>
              <a:ext uri="{FF2B5EF4-FFF2-40B4-BE49-F238E27FC236}">
                <a16:creationId xmlns:a16="http://schemas.microsoft.com/office/drawing/2014/main" id="{F88A4259-1848-4FF9-970A-EB0042D98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2915" y="2828569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040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27492" y="1024346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EL PRIMER MEDIO DE PUBLICIDAD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CE1ABFE-0454-5267-612E-3BC1E5C94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07" y="1771993"/>
            <a:ext cx="2347216" cy="1597465"/>
          </a:xfrm>
          <a:prstGeom prst="rect">
            <a:avLst/>
          </a:prstGeom>
        </p:spPr>
      </p:pic>
      <p:pic>
        <p:nvPicPr>
          <p:cNvPr id="3" name="Picture 2" descr="Cinco máquinas que han cambiado el mundo de la impresión">
            <a:extLst>
              <a:ext uri="{FF2B5EF4-FFF2-40B4-BE49-F238E27FC236}">
                <a16:creationId xmlns:a16="http://schemas.microsoft.com/office/drawing/2014/main" id="{48CFF4F1-2270-0534-14EF-DA36473A4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032" y="3261167"/>
            <a:ext cx="4300538" cy="319405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El Comercio (Perú) - Wikipedia, la enciclopedia libre">
            <a:extLst>
              <a:ext uri="{FF2B5EF4-FFF2-40B4-BE49-F238E27FC236}">
                <a16:creationId xmlns:a16="http://schemas.microsoft.com/office/drawing/2014/main" id="{AA6A81A2-A0BC-013F-314C-996E6C6E1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2759" y="825253"/>
            <a:ext cx="3841749" cy="570029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ía del Periodista: ¿Por qué se celebra el 1 de octubre? ¿Cómo era el Diario  de Lima? » Crónica Viva">
            <a:extLst>
              <a:ext uri="{FF2B5EF4-FFF2-40B4-BE49-F238E27FC236}">
                <a16:creationId xmlns:a16="http://schemas.microsoft.com/office/drawing/2014/main" id="{B816400C-EF58-30EF-2CA9-A109BF2CF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48"/>
          <a:stretch/>
        </p:blipFill>
        <p:spPr bwMode="auto">
          <a:xfrm>
            <a:off x="227492" y="3587905"/>
            <a:ext cx="3254647" cy="278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54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58021E19-117C-0194-061D-D49540E744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45" y="2377790"/>
            <a:ext cx="1303971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s-PE" altLang="es-PE" dirty="0">
                <a:solidFill>
                  <a:schemeClr val="bg1"/>
                </a:solidFill>
                <a:latin typeface="Arial" panose="020B0604020202020204" pitchFamily="34" charset="0"/>
              </a:rPr>
              <a:t>Busca</a:t>
            </a: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s-PE" altLang="es-PE" dirty="0">
                <a:solidFill>
                  <a:schemeClr val="bg1"/>
                </a:solidFill>
                <a:latin typeface="Arial" panose="020B0604020202020204" pitchFamily="34" charset="0"/>
              </a:rPr>
              <a:t>i</a:t>
            </a: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ncrementar 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las ventas en el </a:t>
            </a:r>
            <a:r>
              <a:rPr kumimoji="0" lang="es-PE" altLang="es-PE" sz="18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corto plazo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y estimular la demanda inmediata.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s-PE" altLang="es-PE" sz="1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Incentiva la compra 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 través de ofertas y beneficios tangibles, orientados a un público objetivo específico.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Los resultados son más fáciles de medir en términos de ventas y respuesta del consumidor a corto plazo. 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6" name="Picture 4" descr="Tipos de promoción de ventas: Las mejores formas de promocionar un producto">
            <a:extLst>
              <a:ext uri="{FF2B5EF4-FFF2-40B4-BE49-F238E27FC236}">
                <a16:creationId xmlns:a16="http://schemas.microsoft.com/office/drawing/2014/main" id="{9D5D1348-0A2B-853E-D479-3F3ABE3AA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95" y="3510435"/>
            <a:ext cx="3696198" cy="272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7">
            <a:extLst>
              <a:ext uri="{FF2B5EF4-FFF2-40B4-BE49-F238E27FC236}">
                <a16:creationId xmlns:a16="http://schemas.microsoft.com/office/drawing/2014/main" id="{A7320C0A-4788-4835-00AF-D40DD3B21A2F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2. PROMOCIÓN DE VENTAS</a:t>
            </a:r>
          </a:p>
        </p:txBody>
      </p:sp>
      <p:pic>
        <p:nvPicPr>
          <p:cNvPr id="4" name="Picture 4" descr="Disfruta de Natura en #CyberMonday! Aprovecha nuestras promociones y  consigue tus productos favoritos con descuento. El 7, 8 y 9 de Octubre  ingresa a nuestra…">
            <a:extLst>
              <a:ext uri="{FF2B5EF4-FFF2-40B4-BE49-F238E27FC236}">
                <a16:creationId xmlns:a16="http://schemas.microsoft.com/office/drawing/2014/main" id="{56BFD8D9-9680-4030-F8B3-7723F4EBF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490" y="3429000"/>
            <a:ext cx="3251200" cy="325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F31071D-F320-0ED2-2C77-7ABAE14FBB5F}"/>
              </a:ext>
            </a:extLst>
          </p:cNvPr>
          <p:cNvSpPr txBox="1"/>
          <p:nvPr/>
        </p:nvSpPr>
        <p:spPr>
          <a:xfrm>
            <a:off x="8459428" y="4220667"/>
            <a:ext cx="316651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PE" altLang="es-PE" dirty="0">
                <a:solidFill>
                  <a:schemeClr val="bg1"/>
                </a:solidFill>
                <a:latin typeface="Arial" panose="020B0604020202020204" pitchFamily="34" charset="0"/>
              </a:rPr>
              <a:t>Ejem:</a:t>
            </a:r>
            <a:r>
              <a:rPr kumimoji="0" lang="es-PE" altLang="es-PE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s-PE" altLang="es-PE" sz="1800" i="1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cupones, descuentos, ofertas por tiempo limitado, promociones 2x1, muestras gratuitas, programas de lealtad, concursos.</a:t>
            </a:r>
          </a:p>
        </p:txBody>
      </p:sp>
    </p:spTree>
    <p:extLst>
      <p:ext uri="{BB962C8B-B14F-4D97-AF65-F5344CB8AC3E}">
        <p14:creationId xmlns:p14="http://schemas.microsoft.com/office/powerpoint/2010/main" val="1835131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DC85D0-D22F-7261-058E-CDBDD9E06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FFAD2819-A1F3-75CE-F5F0-A9FEBAF94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BC4D3493-EE02-2352-5B2C-42710299F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14E79B01-1614-B39E-72FA-8A92A3ECE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9FBDB49E-1821-6F5D-4606-282616A3F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" name="Título 7">
            <a:extLst>
              <a:ext uri="{FF2B5EF4-FFF2-40B4-BE49-F238E27FC236}">
                <a16:creationId xmlns:a16="http://schemas.microsoft.com/office/drawing/2014/main" id="{CF9BCB08-7377-6389-F2B2-A0E686AC2865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3. MARKETING DIRECTO</a:t>
            </a:r>
          </a:p>
        </p:txBody>
      </p:sp>
      <p:graphicFrame>
        <p:nvGraphicFramePr>
          <p:cNvPr id="9" name="CuadroTexto 1">
            <a:extLst>
              <a:ext uri="{FF2B5EF4-FFF2-40B4-BE49-F238E27FC236}">
                <a16:creationId xmlns:a16="http://schemas.microsoft.com/office/drawing/2014/main" id="{10FE8672-AC5A-6508-A04C-F81D4DF911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6439691"/>
              </p:ext>
            </p:extLst>
          </p:nvPr>
        </p:nvGraphicFramePr>
        <p:xfrm>
          <a:off x="1244800" y="1789973"/>
          <a:ext cx="10624457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7FC52C3F-B530-2B7D-F133-3D0525D38690}"/>
              </a:ext>
            </a:extLst>
          </p:cNvPr>
          <p:cNvSpPr txBox="1"/>
          <p:nvPr/>
        </p:nvSpPr>
        <p:spPr>
          <a:xfrm>
            <a:off x="2097921" y="2464521"/>
            <a:ext cx="8607679" cy="3416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Consiste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en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tener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una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1" i="0" kern="1200" dirty="0" err="1">
                <a:solidFill>
                  <a:schemeClr val="bg1"/>
                </a:solidFill>
                <a:effectLst/>
                <a:latin typeface="Lato regular"/>
              </a:rPr>
              <a:t>comunicación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1" i="0" kern="1200" dirty="0" err="1">
                <a:solidFill>
                  <a:schemeClr val="bg1"/>
                </a:solidFill>
                <a:effectLst/>
                <a:latin typeface="Lato regular"/>
              </a:rPr>
              <a:t>promocional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1" i="0" kern="1200" dirty="0" err="1">
                <a:solidFill>
                  <a:schemeClr val="bg1"/>
                </a:solidFill>
                <a:effectLst/>
                <a:latin typeface="Lato regular"/>
              </a:rPr>
              <a:t>directa</a:t>
            </a:r>
            <a:r>
              <a:rPr lang="en-US" sz="1800" b="1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con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el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público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 </a:t>
            </a:r>
            <a:r>
              <a:rPr lang="en-US" sz="1800" b="0" i="0" kern="1200" dirty="0" err="1">
                <a:solidFill>
                  <a:schemeClr val="bg1"/>
                </a:solidFill>
                <a:effectLst/>
                <a:latin typeface="Lato regular"/>
              </a:rPr>
              <a:t>objetivo</a:t>
            </a:r>
            <a:r>
              <a:rPr lang="en-US" sz="1800" b="0" i="0" kern="1200" dirty="0">
                <a:solidFill>
                  <a:schemeClr val="bg1"/>
                </a:solidFill>
                <a:effectLst/>
                <a:latin typeface="Lato 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374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29" name="Título 7">
            <a:extLst>
              <a:ext uri="{FF2B5EF4-FFF2-40B4-BE49-F238E27FC236}">
                <a16:creationId xmlns:a16="http://schemas.microsoft.com/office/drawing/2014/main" id="{993B3C20-7F3F-EA29-EECE-11601F442656}"/>
              </a:ext>
            </a:extLst>
          </p:cNvPr>
          <p:cNvSpPr txBox="1">
            <a:spLocks/>
          </p:cNvSpPr>
          <p:nvPr/>
        </p:nvSpPr>
        <p:spPr>
          <a:xfrm>
            <a:off x="2228588" y="1866357"/>
            <a:ext cx="8074079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VENTAJAS</a:t>
            </a:r>
          </a:p>
        </p:txBody>
      </p:sp>
      <p:graphicFrame>
        <p:nvGraphicFramePr>
          <p:cNvPr id="5" name="CuadroTexto 2">
            <a:extLst>
              <a:ext uri="{FF2B5EF4-FFF2-40B4-BE49-F238E27FC236}">
                <a16:creationId xmlns:a16="http://schemas.microsoft.com/office/drawing/2014/main" id="{880D0963-C72F-7D1D-D9F6-326E0F92D48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8592702"/>
              </p:ext>
            </p:extLst>
          </p:nvPr>
        </p:nvGraphicFramePr>
        <p:xfrm>
          <a:off x="644056" y="2112579"/>
          <a:ext cx="11243144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ítulo 7">
            <a:extLst>
              <a:ext uri="{FF2B5EF4-FFF2-40B4-BE49-F238E27FC236}">
                <a16:creationId xmlns:a16="http://schemas.microsoft.com/office/drawing/2014/main" id="{1B3109DA-F72E-AFC6-22D1-D5430AA97AF7}"/>
              </a:ext>
            </a:extLst>
          </p:cNvPr>
          <p:cNvSpPr txBox="1">
            <a:spLocks/>
          </p:cNvSpPr>
          <p:nvPr/>
        </p:nvSpPr>
        <p:spPr>
          <a:xfrm>
            <a:off x="480345" y="504134"/>
            <a:ext cx="9009095" cy="4924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r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Herramientas de Promoción</a:t>
            </a:r>
          </a:p>
          <a:p>
            <a:pPr algn="l">
              <a:spcBef>
                <a:spcPts val="0"/>
              </a:spcBef>
            </a:pPr>
            <a:r>
              <a:rPr lang="es-ES" altLang="es-PE" sz="3600" dirty="0">
                <a:solidFill>
                  <a:schemeClr val="bg1"/>
                </a:solidFill>
                <a:latin typeface="Formular Medium"/>
                <a:ea typeface="Alfa Slab One"/>
                <a:cs typeface="Alfa Slab One"/>
              </a:rPr>
              <a:t>3. MARKETING DIRECTO</a:t>
            </a:r>
          </a:p>
        </p:txBody>
      </p:sp>
    </p:spTree>
    <p:extLst>
      <p:ext uri="{BB962C8B-B14F-4D97-AF65-F5344CB8AC3E}">
        <p14:creationId xmlns:p14="http://schemas.microsoft.com/office/powerpoint/2010/main" val="203961492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7_TF78853419_Win32" id="{89881BBC-4720-4DBD-B653-230ED84EDDDD}" vid="{D5D0700E-9D65-401B-B37B-B3D39C01EE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sharepoint/v3"/>
    <ds:schemaRef ds:uri="http://schemas.microsoft.com/office/2006/documentManagement/types"/>
    <ds:schemaRef ds:uri="http://purl.org/dc/elements/1.1/"/>
    <ds:schemaRef ds:uri="16c05727-aa75-4e4a-9b5f-8a80a1165891"/>
    <ds:schemaRef ds:uri="230e9df3-be65-4c73-a93b-d1236ebd677e"/>
    <ds:schemaRef ds:uri="71af3243-3dd4-4a8d-8c0d-dd76da1f02a5"/>
    <ds:schemaRef ds:uri="http://purl.org/dc/dcmitype/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{9D9AA021-1D19-4478-86C4-8CE01BAE0AA7}tf78853419_win32</Template>
  <TotalTime>8010</TotalTime>
  <Words>1218</Words>
  <Application>Microsoft Office PowerPoint</Application>
  <PresentationFormat>Panorámica</PresentationFormat>
  <Paragraphs>155</Paragraphs>
  <Slides>24</Slides>
  <Notes>21</Notes>
  <HiddenSlides>0</HiddenSlides>
  <MMClips>2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Formular Medium</vt:lpstr>
      <vt:lpstr>Lato regular</vt:lpstr>
      <vt:lpstr>Proxima Nova</vt:lpstr>
      <vt:lpstr>Aptos</vt:lpstr>
      <vt:lpstr>Arial</vt:lpstr>
      <vt:lpstr>Calibri</vt:lpstr>
      <vt:lpstr>Franklin Gothic Book</vt:lpstr>
      <vt:lpstr>Franklin Gothic Demi</vt:lpstr>
      <vt:lpstr>Lato Medium</vt:lpstr>
      <vt:lpstr>Personalizar</vt:lpstr>
      <vt:lpstr>Comunicaciones estratégicas de Marketing</vt:lpstr>
      <vt:lpstr>PROMOCIÓN EN EL MARKETING MIX</vt:lpstr>
      <vt:lpstr>HERRAMIENTAS DE PROMOCIÓN</vt:lpstr>
      <vt:lpstr>HERRAMIENTAS DE PROMOCIÓN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Herramientas de CMR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básica</dc:title>
  <dc:creator>Oscar Yangali</dc:creator>
  <cp:lastModifiedBy>Marjorie Nakama</cp:lastModifiedBy>
  <cp:revision>49</cp:revision>
  <dcterms:created xsi:type="dcterms:W3CDTF">2024-05-16T21:32:57Z</dcterms:created>
  <dcterms:modified xsi:type="dcterms:W3CDTF">2025-05-19T18:25:41Z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